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CEA36-49F9-411B-89DE-54CC9E329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AC7A0-16A8-47FB-B848-51AB918E6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F4A31-679B-4793-9C5E-95961AF9B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25EAC-CEBE-47BF-8202-43FB4B722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D9167-750A-4D3F-BEA0-DDD217E83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D7358-C9F0-4C6D-ADC7-90FE62941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C987C-D060-4BF9-BC9F-3032856B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7DC27-AB75-48CA-B3B8-C4E550E4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D80AA-89C9-4965-BAAA-92A34E58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B8236-4ABA-45D6-87DF-85D82D5A5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1F2AA-A930-4E1D-836D-98607B368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8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4121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2型糖尿病的日常护理与自我管理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2型糖尿病的最新研究与进展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2型糖尿病是一种慢性代谢性疾病，由于胰岛素分泌不足或作用受损导致血糖升高。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多发于成年人，尤其是40岁以上的中老年人，近年来发病年龄有年轻化趋势。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其他疾病或因素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2型糖尿病的病因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家族中有糖尿病病史的人群患病风险较高。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长期高热量、高脂肪、高糖饮食，缺乏运动等。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肥胖是2型糖尿病的主要危险因素之一。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如妊娠期糖尿病、高血压、血脂异常等。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2型糖尿病的症状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多饮、多尿、多食、体重下降。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视力模糊、疲劳、伤口愈合缓慢。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皮肤瘙痒、四肢麻木或刺痛。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尿路感染、肺部感染等并发症症状。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2型糖尿病的诊断与评估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522" b="2252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空腹血糖≥7.0mmol/L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餐后2小时血糖≥11.1mmol/L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随机血糖≥11.1mmol/L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糖化血红蛋白≥6.5%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了解患者家族史、既往史、用药史等。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测量身高、体重、腰围、血压等指标。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空腹血糖、餐后2小时血糖、糖化血红蛋白等。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胰岛功能测定、糖尿病相关抗体检测等。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评估患者心血管疾病风险，如高血压、血脂异常等。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检测尿微量白蛋白、肾功能等指标。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肾脏病变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进行眼底镜检查。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视网膜病变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评估患者神经系统症状，如肢体麻木、疼痛等。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神经病变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2型糖尿病的治疗与管理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用于控制血糖水平，包括磺脲类、双胍类、格列奈类等。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口服降糖药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新型降糖药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对于无法通过口服降糖药控制的2型糖尿病患者，可能需要使用胰岛素进行治疗。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如GLP-1受体激动剂和SGLT-2抑制剂等新型降糖药，具有更佳的疗效和安全性。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根据患者的体重、身高、性别等因素计算每日所需热量。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选择低糖、高纤维的食物，避免高糖、高脂、高盐的食物。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控制餐后血糖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如快走、慢跑、游泳等，有助于提高心肺功能和代谢水平。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进行适量的力量训练，有助于增强肌肉力量和骨骼健康。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运动频率和时长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建议每周进行至少150分钟的中等强度有氧运动，或75分钟的高强度有氧运动。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https://d.book118.com/637054121036006041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2024-09-13T23:15:20.104</cp:lastPrinted>
  <dcterms:created xsi:type="dcterms:W3CDTF">2024-09-13T15:15:20Z</dcterms:created>
  <dcterms:modified xsi:type="dcterms:W3CDTF">2024-09-13T15:15:22Z</dcterms:modified>
</cp:coreProperties>
</file>