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9CE25-414D-4BB5-8EA4-ECE273DC5F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5CEB1-C150-438A-8285-709CDA41E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3B0EB-B5D4-4550-BEA8-5BFC20058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CD9C2-8163-4C56-B804-D310AB772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DB43A2-EBE2-4091-9AFD-A3444B8E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F8942-A875-4E46-B09A-12650D4DF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C17ED-CCCB-4CF9-803C-6A5807E4D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BA56A0-23F6-43BA-9101-A0C35D067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6AC196-2DF3-4467-81A8-C51988FEE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19712C-F4CC-4B55-B05D-4225609D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FC12F-958E-4C57-BF8F-40A801AD2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55002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公民道德建设月宣传活动总结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活动成效与影响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问题反思与改进建议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132" r="51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18" r="11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公民道德建设月由来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弘扬社会主义核心价值观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通过设立公民道德建设月，宣传和弘扬社会主义核心价值观，提高公民道德素质。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传承中华民族传统美德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借助公民道德建设月活动，传承和发扬中华民族传统美德，如尊老爱幼、诚实守信、勤劳节俭等。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应对社会道德挑战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针对当前社会存在的道德问题，如诚信缺失、公德心不足等，通过公民道德建设月加强宣传和教育。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通过一系列活动，提高公民的道德认知、情感认同和行为习惯，形成崇德向善的社会风尚。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875" r="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提升公民道德素质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加强公民道德建设有助于减少社会矛盾和冲突，增进人与人之间的信任和理解，营造和谐的社会氛围。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营造和谐社会氛围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417" r="214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公民道德素质的提升是社会文明进步的重要标志之一。通过公民道德建设月活动，可以推动社会整体文明程度的提高。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推动社会文明进步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当前中国正处于社会转型期，各种社会问题和矛盾凸显，对公民道德素质提出了更高的要求。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社会转型期的挑战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随着全球化的深入发展，不同文化之间的交流日益频繁。加强公民道德建设有助于在文化交流中保持自身特色和价值观。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全球化背景下的文化交流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互联网的发展使得信息传播变得更加迅速和广泛，但同时也存在网络道德问题。通过公民道德建设月活动，可以引导公众正确使用网络并遵守网络道德规范。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网络时代的道德挑战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社会背景和现实需求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活动筹备与组织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筹备工作小组成立及职责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筹备工作小组成立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由市委宣传部、市文明办、市教育局等部门联合组成筹备工作小组，明确各自职责，确保活动的顺利推进。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职责划分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筹备工作小组负责制定活动方案、组织实施、监督检查等各项工作，确保活动的有序进行。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91" b="11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结合实际情况，制定切实可行的活动方案，包括活动主题、时间、地点、参与人员、宣传方式等。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活动方案经筹备工作小组讨论通过后，报请上级主管部门审批，确保活动的合法性和规范性。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活动方案制定及审批流程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方案审批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充分整合和利用现有资源，包括人力、物力、财力等，确保活动的顺利进行。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制定完善的保障措施，包括安全保卫、医疗保障、交通保障等，确保活动期间各项工作的正常运转。同时，积极争取社会各界的支持和参与，形成全民共建的良好氛围。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资源调配与保障措施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道德建设主题讲座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邀请专家学者就公民道德建设的内涵、意义、实践等方面进行讲解，提高公众对道德建设的认识和理解。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论坛交流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组织社会各界人士参加公民道德建设论坛，围绕道德建设的热点问题展开讨论，分享经验和见解，促进思想碰撞和交流。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宣传讲座及论坛交流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社区志愿服务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组织志愿者深入社区，为居民提供便民服务，如义务理发、家电维修、法律咨询等，同时宣传公民道德建设的重要性和意义。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958" r="159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环保志愿服务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开展环保知识宣传、垃圾分类指导、公共场所清洁等志愿服务活动，引导公众树立环保意识，积极参与环保行动。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关爱弱势群体志愿服务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组织志愿者为孤寡老人、残疾人、留守儿童等弱势群体提供关爱和帮助，传递社会温暖和正能量。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志愿服务活动开展情况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https://d.book118.com/637055002021006030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2024-09-01T14:42:01.882</cp:lastPrinted>
  <dcterms:created xsi:type="dcterms:W3CDTF">2024-09-01T06:42:01Z</dcterms:created>
  <dcterms:modified xsi:type="dcterms:W3CDTF">2024-09-01T06:42:04Z</dcterms:modified>
</cp:coreProperties>
</file>