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C33E0-8E4B-4798-BF8F-77C9A7288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6480C-3A2E-4A7C-9B9C-118F935FA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7AB70-709B-4352-9FA5-E74FFF5F5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4B069-8C80-4F85-A35E-A4F4FE317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773351-10D1-4C77-8258-076EBA8B6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28E857-5345-467D-B558-D7F710A7A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054530-7647-4476-94E7-3A158723C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15CED-9D6E-4700-A8DA-F622619AC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90E2CC-CED8-4CD9-A752-8B0E398A5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BF89D-2E29-434B-9FFB-E5CB53063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9C313-0D2D-4A8D-A91F-5BBAACD2D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5613211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新闻媒体行业的声音与播音培训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声音基础知识与技巧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播音专业技能培训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语言表达与沟通技巧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实战演练与案例分析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职业素养与道德规范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随着互联网的发展，新闻媒体行业逐渐呈现出多元化的趋势，包括报纸、电视、广播、网络等多种媒体形态。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新闻媒体行业多元化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新闻媒体行业内部的竞争日益激烈，各大媒体机构纷纷通过提高内容质量、创新传播方式等手段争夺市场份额。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竞争日益激烈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受众对新闻信息的需求越来越多样化，对新闻媒体的传播内容、传播方式等提出了更高的要求。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受众需求多样化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新闻媒体行业现状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声音作为新闻传播的重要载体之一，能够通过广播、电视、网络等媒体形态将新闻信息传递给受众。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声音是新闻传播的重要载体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播音员作为新闻媒体的“门面”，其声音形象、语言表达等直接影响着受众对新闻媒体的印象和评价。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播音员是新闻媒体的“门面”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声音与播音的质量直接影响新闻传播的效果，高质量的声音与播音能够提高新闻的传播力、引导力和影响力。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声音与播音影响新闻传播效果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声音与播音在行业中重要性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38" r="249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声音与播音培训专业化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随着新闻媒体行业的不断发展，声音与播音培训将越来越专业化，培训内容将更加系统、全面、深入。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声音与播音技术不断创新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随着科技的不断发展，声音与播音技术也将不断创新，如虚拟主播、智能语音合成等新技术将为声音与播音带来新的发展机遇。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声音与播音人才需求增加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随着新闻媒体行业的不断发展和受众需求的不断提高，对声音与播音人才的需求也将不断增加，尤其是具备专业素养和创新能力的高端人才将更加受到市场的青睐。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发展趋势及前景预测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声音基础知识与技巧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发声原理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了解人体发声器官构造及工作原理，包括声带振动、共鸣腔作用等。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气息控制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掌握胸腹式联合呼吸法，通过深呼吸获取充足气息，并运用气息支撑声音。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声音弹性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学会调整气息强度和声音力度，实现声音的伸缩自如和表现力。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发声原理及气息控制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通过共鸣腔的运用和喉部放松等方法，改善原始音色，使声音更加悦耳动听。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音色美化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音调控制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音量调整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掌握音调升降技巧，根据表达需要灵活调整音调高低。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学会根据场合和表达需求调整音量大小，确保声音传递效果。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音色、音调和音量调整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掌握汉字发音规律，做到吐字清晰、归音到位，提高语言规范性。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吐字归音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通过口腔操、绕口令等练习，增强唇舌力度和灵活性，提升口齿清晰度。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口齿清晰度提升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167" r="13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加强语音流畅性训练，减少口头禅、重复等语言障碍，提高表达效率。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语音流畅度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吐字归音与口齿清晰度提升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播音专业技能培训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在播读新闻稿件前，深入了解新闻背景、事件经过和相关信息，确保准确传达新闻的核心内容。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准确理解新闻内容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根据新闻稿件的内容和情感色彩，适当调整语速和语调，使播报更加生动、自然。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控制语速和语调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合理运用停顿和重音，突出新闻的重点和关键信息，引导听众关注。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注意停顿和重音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新闻稿件播读技巧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10" b="16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78" b="19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现场报道及解说能力培养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观察力和应变能力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培养敏锐的观察力，迅速捕捉现场的关键信息，并灵活应对突发情况。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清晰准确的表达能力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用简洁明了的语言描述现场情况，提供准确的信息和解读。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情感传递和感染力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通过声音和语言的运用，传递现场的氛围和情感，增强报道的感染力。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https://d.book118.com/637056132111006041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2024-09-14T09:06:58.295</cp:lastPrinted>
  <dcterms:created xsi:type="dcterms:W3CDTF">2024-09-14T01:06:58Z</dcterms:created>
  <dcterms:modified xsi:type="dcterms:W3CDTF">2024-09-14T01:07:00Z</dcterms:modified>
</cp:coreProperties>
</file>