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C275F-3B8B-4B45-9863-7D1E20C18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1ECA9-D898-43DC-A0DC-C44C19199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30FC6-36F9-4905-B30A-AD8596A4D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34944-3B92-4DE8-A3B4-490E611AF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02DE6-B624-4CE1-882A-1D3349F46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63F152-6F9F-472A-938A-F770DD6E0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EA6416-9BAD-44CF-A10A-FAEC2C886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E9798-59A3-4A86-B7AC-9066CB8A6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D8E40-A4AA-46E3-953F-A979CA194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31DD5-4AAA-4BD4-9B75-C5CA8E229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027FA-C5CB-4455-AFDA-E0E298035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60126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类风湿性关节炎的教育与宣传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类风湿性关节炎简介
 病因与发病机制
 症状与诊断方法
 治疗方式与药物选择
 非药物治疗与建议
 类风湿性关节炎的病程管理
 生活质量与心理调适
 教育与宣传的重要性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类风湿性关节炎简介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类风湿性关节炎的教育与宣传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类风湿性关节炎简介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类风湿性关节炎定义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1.类风湿性关节炎是一种慢性自身免疫性疾病。</a:t>
            </a:r>
          </a:p>
          <a:p>
            <a:r>
              <a:t>2.病人体内的免疫系统会错误地攻击自身的关节组织，导致关节炎症和损伤。</a:t>
            </a:r>
          </a:p>
          <a:p>
            <a:r>
              <a:t>3.该病通常会影响多个关节，包括手、足、腕、肘、肩和髋等关节。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类风湿性关节炎症状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1.类风湿性关节炎的主要症状是关节肿胀、疼痛和僵硬。</a:t>
            </a:r>
          </a:p>
          <a:p>
            <a:r>
              <a:t>2.症状通常会持续数周或数月，并可能随着时间的推移而加重。</a:t>
            </a:r>
          </a:p>
          <a:p>
            <a:r>
              <a:t>3.病人还可能会出现疲劳、体重下降、发热等症状。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类风湿性关节炎简介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类风湿性关节炎诊断标准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1.医生通常会根据病人的症状和体征来进行诊断。</a:t>
            </a:r>
          </a:p>
          <a:p>
            <a:r>
              <a:t>2.血液检测可以帮助医生确诊类风湿性关节炎。</a:t>
            </a:r>
          </a:p>
          <a:p>
            <a:r>
              <a:t>3.影像学检查如X光和MRI可以帮助医生评估关节损伤的程度。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类风湿性关节炎治疗方法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1.类风湿性关节炎的治疗目标是控制炎症，减轻疼痛，保护关节功能。</a:t>
            </a:r>
          </a:p>
          <a:p>
            <a:r>
              <a:t>2.治疗方法包括药物治疗、物理治疗和手术治疗等。</a:t>
            </a:r>
          </a:p>
          <a:p>
            <a:r>
              <a:t>3.病人需要定期随访，调整治疗方案。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类风湿性关节炎简介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类风湿性关节炎的自我管理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1.病人需要积极参与治疗，遵循医生的治疗方案。</a:t>
            </a:r>
          </a:p>
          <a:p>
            <a:r>
              <a:t>2.可以通过适当的锻炼、健康的饮食和良好的睡眠来改善症状。</a:t>
            </a:r>
          </a:p>
          <a:p>
            <a:r>
              <a:t>3.需要保持积极的心态，与家人和朋友保持沟通。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类风湿性关节炎的预后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1.类风湿性关节炎是一种慢性疾病，需要长期治疗和管理。</a:t>
            </a:r>
          </a:p>
          <a:p>
            <a:r>
              <a:t>2.大多数病人可以通过适当的治疗和管理控制症状，保护关节功能。</a:t>
            </a:r>
          </a:p>
          <a:p>
            <a:r>
              <a:t>3.如果不及时治疗，可能会导致关节畸形和功能障碍。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病因与发病机制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类风湿性关节炎的教育与宣传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病因与发病机制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遗传因素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1.类风湿性关节炎有明显的家族聚集现象，遗传因素在发病中起重要作用。</a:t>
            </a:r>
          </a:p>
          <a:p>
            <a:r>
              <a:t>2.多个基因位点与类风湿性关节炎的发病相关，其中HLA-DRB1基因是最为重要的遗传因子。</a:t>
            </a:r>
          </a:p>
          <a:p>
            <a:r>
              <a:t>3.遗传因素与环境因素相互作用，共同影响类风湿性关节炎的发病。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1.感染：某些病原体感染可能触发类风湿性关节炎的发病，如细菌、病毒等。</a:t>
            </a:r>
          </a:p>
          <a:p>
            <a:r>
              <a:t>2.生活方式：吸烟、饮食、运动等生活习惯可能与类风湿性关节炎的发病相关。</a:t>
            </a:r>
          </a:p>
          <a:p>
            <a:r>
              <a:t>3.环境污染物：长期暴露于某些环境污染物可能增加类风湿性关节炎的发病风险。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病因与发病机制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免疫系统异常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1.类风湿性关节炎患者免疫系统异常，导致对自身组织的误攻击。</a:t>
            </a:r>
          </a:p>
          <a:p>
            <a:r>
              <a:t>2.T细胞、B细胞等免疫细胞在类风湿性关节炎的发病中起重要作用。</a:t>
            </a:r>
          </a:p>
          <a:p>
            <a:r>
              <a:t>3.免疫细胞产生大量炎症因子，导致关节炎症和损伤。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关节滑膜炎症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1.类风湿性关节炎的主要病变是关节滑膜炎症，导致关节肿胀、疼痛和功能障碍。</a:t>
            </a:r>
          </a:p>
          <a:p>
            <a:r>
              <a:t>2.滑膜成纤维细胞异常增殖和活化，产生大量炎症因子和破坏性酶类。</a:t>
            </a:r>
          </a:p>
          <a:p>
            <a:r>
              <a:t>3.炎症细胞浸润和滑膜增生导致关节软骨和骨组织的破坏。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病因与发病机制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骨质疏松与骨破坏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1.类风湿性关节炎患者常伴有骨质疏松和骨破坏，导致关节畸形和残疾。</a:t>
            </a:r>
          </a:p>
          <a:p>
            <a:r>
              <a:t>2.炎症因子和破骨细胞活性增加，导致骨组织破坏和骨质流失。</a:t>
            </a:r>
          </a:p>
          <a:p>
            <a:r>
              <a:t>3.骨质疏松和骨破坏的程度与类风湿性关节炎的病程和活动度相关。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治疗与发病机制的关系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1.类风湿性关节炎的治疗药物主要针对免疫系统和炎症过程，如生物制剂、免疫抑制剂等。</a:t>
            </a:r>
          </a:p>
          <a:p>
            <a:r>
              <a:t>2.治疗药物通过调节免疫系统、抑制炎症因子等机制，控制类风湿性关节炎的发展和症状。</a:t>
            </a:r>
          </a:p>
          <a:p>
            <a:r>
              <a:t>3.长期规范的治疗可以减缓类风湿性关节炎的病程进展，提高患者的生活质量。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症状与诊断方法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类风湿性关节炎的教育与宣传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症状与诊断方法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关节疼痛与肿胀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1.类风湿性关节炎的主要症状是关节疼痛和肿胀，通常首先出现在手部和足部的关节。</a:t>
            </a:r>
          </a:p>
          <a:p>
            <a:r>
              <a:t>2.疼痛和肿胀的程度和持续时间会因个体差异和疾病阶段而有所不同。</a:t>
            </a:r>
          </a:p>
          <a:p>
            <a:r>
              <a:t>3.持续的关节疼痛和肿胀可能是类风湿性关节炎的早期信号，应及时就医。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晨僵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1.晨僵是类风湿性关节炎的常见症状，表现为早晨起床后关节僵硬，活动受限。</a:t>
            </a:r>
          </a:p>
          <a:p>
            <a:r>
              <a:t>2.晨僵的时间和程度会因个体差异和疾病阶段而有所不同。</a:t>
            </a:r>
          </a:p>
          <a:p>
            <a:r>
              <a:t>3.晨僵可能是类风湿性关节炎的早期症状，应予以重视。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症状与诊断方法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1.类风湿性关节炎患者常感到疲劳和虚弱，这可能是由于炎症反应和关节疼痛导致的。</a:t>
            </a:r>
          </a:p>
          <a:p>
            <a:r>
              <a:t>2.疲劳和虚弱可能会影响患者的日常生活和工作，应及时寻求医疗帮助。</a:t>
            </a:r>
          </a:p>
          <a:p>
            <a:r>
              <a:t>3.通过药物治疗和适当的锻炼，可以减轻疲劳和虚弱的症状。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关节变形与破坏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1.类风湿性关节炎可能会导致关节变形和破坏，严重影响关节功能和生活质量。</a:t>
            </a:r>
          </a:p>
          <a:p>
            <a:r>
              <a:t>2.关节变形和破坏通常是长期慢性炎症的结果，需要积极治疗和护理。</a:t>
            </a:r>
          </a:p>
          <a:p>
            <a:r>
              <a:t>3.通过药物治疗、物理治疗和手术等方法，可以减缓关节变形和破坏的进程。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疲劳与虚弱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症状与诊断方法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血液检查与抗体检测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1.血液检查是类风湿性关节炎的重要诊断方法之一，可以检测炎症反应指标和抗体水平。</a:t>
            </a:r>
          </a:p>
          <a:p>
            <a:r>
              <a:t>2.类风湿因子和抗环瓜氨酸肽抗体是常见的类风湿性关节炎相关抗体，其阳性结果有助于诊断。</a:t>
            </a:r>
          </a:p>
          <a:p>
            <a:r>
              <a:t>3.血液检查的结果需要结合临床症状和影像学检查进行综合判断。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影像学检查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1.影像学检查是类风湿性关节炎诊断的重要手段，包括X线、超声和MRI等。</a:t>
            </a:r>
          </a:p>
          <a:p>
            <a:r>
              <a:t>2.X线是评估关节破坏和变形的主要方法，超声和MRI可以更早地检测关节炎症和软组织病变。</a:t>
            </a:r>
          </a:p>
          <a:p>
            <a:r>
              <a:t>3.影像学检查的结果对于评估疾病活动和制定治疗方案具有重要意义。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治疗方式与药物选择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类风湿性关节炎的教育与宣传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治疗方式与药物选择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药物治疗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1.非甾体抗炎药（NSAIDs）：用于缓解疼痛和减轻关节炎症。主要药物包括布洛芬、吲哚美辛等。</a:t>
            </a:r>
          </a:p>
          <a:p>
            <a:r>
              <a:t>2.病情缓解抗风湿药（DMARDs）：用于控制疾病进展和关节损伤。常见药物包括甲氨蝶呤、羟氯喹等。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生物制剂治疗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1.抗肿瘤坏死因子（TNF）抑制剂：抑制免疫反应，减轻关节炎症。常用药物有英夫利昔单抗、阿达木单抗等。</a:t>
            </a:r>
          </a:p>
          <a:p>
            <a:r>
              <a:t>2.B细胞抑制剂：针对类风湿性关节炎的发病机制，抑制B细胞活化。常见药物有利妥昔单抗等。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https://d.book118.com/637060126022006032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类风湿性关节炎简介</vt:lpstr>
      <vt:lpstr> 类风湿性关节炎简介</vt:lpstr>
      <vt:lpstr> 类风湿性关节炎简介</vt:lpstr>
      <vt:lpstr> 类风湿性关节炎简介</vt:lpstr>
      <vt:lpstr> 病因与发病机制</vt:lpstr>
      <vt:lpstr> 病因与发病机制</vt:lpstr>
      <vt:lpstr> 病因与发病机制</vt:lpstr>
      <vt:lpstr> 病因与发病机制</vt:lpstr>
      <vt:lpstr> 症状与诊断方法</vt:lpstr>
      <vt:lpstr> 症状与诊断方法</vt:lpstr>
      <vt:lpstr> 症状与诊断方法</vt:lpstr>
      <vt:lpstr> 症状与诊断方法</vt:lpstr>
      <vt:lpstr> 治疗方式与药物选择</vt:lpstr>
      <vt:lpstr> 治疗方式与药物选择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2024-09-04T18:27:08.402</cp:lastPrinted>
  <dcterms:created xsi:type="dcterms:W3CDTF">2024-09-04T10:27:08Z</dcterms:created>
  <dcterms:modified xsi:type="dcterms:W3CDTF">2024-09-04T10:27:10Z</dcterms:modified>
</cp:coreProperties>
</file>