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32B33-3654-488E-AFCA-05C64860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D3D16-1DB1-4F33-9487-A78609A8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261A9-297B-4EE0-8BB6-022D256C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FCBA7-03FC-4937-BDB9-7536E430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79C91-27CC-45D1-9BDF-E2838DD4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526FF-B154-4485-A2C7-3873BA94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9F11F-5063-40BC-8EA3-9007ACD6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5E85B-05F9-4040-B2B7-827D1F6D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DA66E-94B1-4CC7-B3A9-CEA84065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03EF-896E-4B2A-8BB3-175A07DDE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892CF-3BD0-42C3-8454-8AD6D087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0165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8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肝胆系统PETMR成像检查规范专家共识护理课件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PET/MR成像技术概述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肝胆系统PET/MR成像检查规范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肝胆系统PET/MR成像检查中的护理要点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肝胆系统PET/MR成像检查的注意事项与并发症处理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肝胆系统PET/MR成像检查的未来展望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PET/MR成像技术概述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PET/MR成像技术的原理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融合图像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PET/MR成像技术将正电子发射断层扫描（PET）和磁共振成像（MRI）两种技术结合，生成同一解剖结构的融合图像。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示踪剂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PET通过示踪剂来检测组织或器官的功能，而MRI则通过磁场和射频脉冲来获取解剖结构信息。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PET和MRI的图像经过融合，可以同时显示组织的功能和解剖结构，有助于更全面地评估病变。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PET/MR成像技术能够提供功能和解剖结构信息，有助于早期发现病变，提高诊断准确性。此外，该技术还具有无创、无辐射等优点。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PET/MR成像技术操作复杂，检查时间长，且价格相对较高。此外，对于某些特殊情况（如金属植入物等），该技术可能存在限制。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PET/MR成像技术的优势与局限性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PET/MR成像技术在肝脏肿瘤的诊断、分期、疗效评估等方面具有重要价值。该技术能够通过功能和解剖信息，提高肝脏肿瘤的诊断准确性。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PET/MR成像技术也可用于胆道疾病的诊断，如胆囊炎、胆结石等。该技术有助于评估病变的性质和范围，为治疗方案的选择提供依据。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PET/MR成像技术在肝胆系统中的应用现状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肝胆系统PET/MR成像检查规范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详细了解患者的病史，包括肝胆疾病史、手术史、用药史等，以便更好地评估患者情况。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患者在检查前应遵循低脂、低糖、高蛋白的饮食原则，避免过度进食或空腹时间过长。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患者在检查前应停用可能影响检查结果的药物，如维生素C等。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向患者详细介绍检查过程和可能的风险，并签署知情同意书。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对患者进行全身定位扫描，以确定检查部位和范围。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定位扫描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根据医生要求，选择合适的示踪剂，并在规定时间内注射到患者体内。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注射示踪剂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在示踪剂分布均匀后，进行图像采集，采集过程中应保持患者体位稳定。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图像采集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对采集到的图像进行预处理和后处理，包括去噪、重建、分割等操作，以提高图像质量和诊断准确性。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医生根据采集到的图像和相关数据，出具检查报告，报告中应包括病变部位、性质、程度等方面的描述。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报告出具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根据检查结果和患者情况，医生会制定相应的随访和复查计划，以监测病情变化和治疗效果。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向患者提供相关的健康宣教，包括饮食、运动、药物治疗等方面的建议，以促进患者康复。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https://d.book118.com/637060165040006033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2024-09-06T14:12:43.035</cp:lastPrinted>
  <dcterms:created xsi:type="dcterms:W3CDTF">2024-09-06T06:12:43Z</dcterms:created>
  <dcterms:modified xsi:type="dcterms:W3CDTF">2024-09-06T06:12:45Z</dcterms:modified>
</cp:coreProperties>
</file>