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1D0C8-1ECE-4C99-A374-663AF17E2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96918-8A9E-4741-A64A-713EE247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5BBB8-B37C-42DC-A0E0-BCEDDB08D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137E2-FC1C-4DF1-87C5-AD2557EE5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3CA32-AA24-4A62-89D3-E3C9A7B84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399F5-4991-4152-B879-7D57734B1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088302-0E2B-4539-B5BE-5E10C4DBF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9624F-AD41-42C4-AC9C-1265A7B38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13C89-F120-4C89-8972-CF8F168A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6DA89-39FC-447C-9FEE-140FAC843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7F549-A48A-4668-961F-2F3587EF6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62143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膀胱功能测定及护理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膀胱功能测定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膀胱功能异常的分类与原因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膀胱功能异常的护理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膀胱功能测定及护理的主要目的是评估膀胱功能，预防和治疗与膀胱相关的疾病，提高患者的生活质量。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随着人口老龄化和生活方式的变化，膀胱相关疾病的发病率逐渐上升，如尿失禁、膀胱过度活动等。因此，膀胱功能测定及护理在医疗保健领域中具有重要意义。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通过膀胱功能测定，可以早期发现膀胱相关疾病，及时采取治疗措施，避免病情恶化。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患者生活质量改善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根据膀胱功能测定结果，医生可以制定个性化的治疗方案，提高治疗效果。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有效的膀胱功能测定及护理可以改善患者的生活质量，减轻患者的痛苦和不便。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膀胱功能测定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尿流率测定是评估膀胱功能的重要手段之一，通过测量排尿过程中尿液流速和尿量的关系，可以了解膀胱的排空能力和尿道阻力。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流率测定通常使用尿流计进行，患者在排尿过程中，尿流计能够实时记录尿液流速和尿量，从而计算出尿流率。尿流率测定的正常值因年龄、性别和个体差异而有所不同，一般而言，男性尿流率正常值在15-25毫升/秒，女性尿流率正常值在20-30毫升/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尿流率测定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膀胱压力测定是评估膀胱功能的重要手段之一，通过测量膀胱内的压力变化，可以了解膀胱的收缩能力和舒张能力。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压力测定通常使用压力传感器进行，患者在排尿过程中，压力传感器能够实时记录膀胱内的压力变化。正常的膀胱压力在排尿过程中呈下降趋势，从起始压力逐渐降低至终末压力。如果膀胱压力测定结果异常，可能提示膀胱功能受损或存在其他泌尿系统疾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膀胱压力测定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尿道压力测定是评估膀胱功能的重要手段之一，通过测量尿道内的压力变化，可以了解尿道括约肌的收缩能力和尿道阻力。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道压力测定通常使用压力传感器进行，患者在排尿过程中，压力传感器能够实时记录尿道内的压力变化。正常的尿道压力在排尿过程中呈上升趋势，从起始压力逐渐升高至终末压力。如果尿道压力测定结果异常，可能提示尿道括约肌功能障碍或存在其他泌尿系统疾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尿道压力测定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影像尿动力学检查是一种综合性的检查方法，通过结合影像学和尿动力学技术，能够全面了解膀胱和尿道的结构和功能。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尿动力学检查通常使用超声、X线或磁共振等影像学技术，结合尿流率测定、膀胱压力测定和尿道压力测定等尿动力学技术进行检查。通过影像尿动力学检查，可以了解膀胱和尿道的形态、位置、大小以及排尿过程中尿液流动的情况，从而评估膀胱和尿道的结构和功能是否正常。影像尿动力学检查对于诊断和治疗泌尿系统疾病具有重要的意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影像尿动力学检查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膀胱功能异常的分类与原因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33" r="106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神经源性膀胱是由于神经系统的病变导致膀胱功能异常，常见于脊髓损伤、多发性硬化症等疾病。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神经源性膀胱表现为膀胱无法正常收缩或舒张，导致尿液无法正常排出，引起尿潴留、尿路感染等问题。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神经源性膀胱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https://d.book118.com/637062143140006054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2024-09-29T03:12:39.370</cp:lastPrinted>
  <dcterms:created xsi:type="dcterms:W3CDTF">2024-09-28T19:12:39Z</dcterms:created>
  <dcterms:modified xsi:type="dcterms:W3CDTF">2024-09-28T19:12:41Z</dcterms:modified>
</cp:coreProperties>
</file>