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AA2E562-2FCA-44C6-AE71-DFF998EA8D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3A37FB-CAE7-4410-84E3-1FEC7E5862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2ED7758-6AA3-475E-947E-2E5E6238F0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775B7E-EBE2-456A-94EE-83BAA848E3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D963B83-36E0-4A4E-B67E-476961CFD5D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7D58B28-6D18-46EE-BC25-605B2CC579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8857A18-1E3E-4F48-BC32-41D04C118F9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B7FA0A-4567-4616-9D34-31E9840DA1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B1CB13-691D-400E-95B5-E81CBFE970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934935-DEBF-4940-BF02-434EB0ACD3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7BBBB1-2D86-4E49-9C51-AF12CE11B0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7062166060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农产品市场营销中的产品质量与安全管理</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农产品市场营销现状</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产品质量与安全管理理论</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农产品质量与安全管理实践</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农产品市场营销中的挑战与对策</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农产品市场营销是连接农产品生产者和消费者的桥梁，有助于提高农产品的知名度和竞争力，进而促进农业发展。</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促进农业发展</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通过有效的市场营销策略，可以提高农产品的附加值，增加农民收入，改善农民生活水平。</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增加农民收入</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农产品市场营销涉及到食品的加工、运输、销售等多个环节，加强农产品市场营销管理有助于保障食品安全。</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保障食品安全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农产品市场营销的重要性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维护消费者权益</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产品质量与安全管理直接关系到消费者的生命安全和身体健康，加强产品质量与安全管理有助于维护消费者权益。</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提升企业竞争力</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优质的产品质量和安全管理水平是企业赢得消费者信任和市场竞争力的重要因素。</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促进可持续发展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加强产品质量与安全管理有助于推动企业采用更环保、更可持续的生产方式，促进可持续发展。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产品质量与安全管理的意义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本报告旨在分析农产品市场营销中产品质量与安全管理的现状、存在的问题及其原因，提出相应的对策和建议，为农产品市场营销的健康发展提供参考。</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范围</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本报告主要关注农产品市场营销中的产品质量与安全管理问题，涉及农产品的生产、加工、运输、销售等各个环节。同时，本报告还将探讨相关政策法规对农产品市场营销的影响及其完善方向。</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农产品市场营销现状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0000" r="100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消费者需求</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消费者对农产品的需求呈现出多样化、个性化和高品质化的趋势。</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市场规模</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农产品市场是一个庞大的市场，涵盖了各种食品和非食品农产品，市场规模巨大。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市场特点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农产品市场具有地域性、季节性和周期性等特点，同时市场竞争激烈，价格波动大。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农产品市场概述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通过提高农产品质量、调整产品结构、开发新产品等方式，满足消费者需求，提升市场竞争力。</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产品策略</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根据市场供求关系、产品品质和竞争状况等因素，制定合理的价格策略，以实现销售目标和利润最大化。</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价格策略</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通过选择合适的销售渠道、建立销售网络、开展线上线下营销等方式，扩大产品销售范围，提高市场占有率。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渠道策略</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利用广告、公关、销售促进等手段，提高产品知名度和美誉度，激发消费者购买欲望。</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促销策略</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农产品市场营销策略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98" r="1659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9664" r="19664"/>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明确农产品品牌定位，塑造独特的品牌形象，提升品牌竞争力。</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品牌定位</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通过广告、公关、社交媒体等途径，传播品牌信息，提高品牌知名度和美誉度。</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品牌传播</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加强品牌保护意识，打击假冒伪劣行为，维护品牌形象和消费者权益。</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品牌保护</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利用品牌优势，拓展产品线和市场范围，提高品牌价值和市场份额。</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品牌延伸</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农产品品牌建设与推广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产品质量与安全管理理论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产品质量的定义及影响因素</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产品质量定义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产品质量是指产品满足规定或潜在需要的特征和特性的总和，包括产品的适用性、可靠性、经济性、安全性等方面。</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影响因素</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产品质量受多种因素影响，包括原材料质量、生产工艺、设备状况、人员素质、管理水平等。</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8" r="33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安全管理应遵循预防为主、综合治理、全员参与、持续改进等原则，确保农产品生产、加工、运输、销售等各环节的安全。</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安全管理方法包括建立安全管理制度、加强安全培训和教育、实施安全检查和评估、及时处理安全事故和隐患等。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安全管理的原则和方法</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管理方法</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安全管理原则</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https://d.book118.com/637062166060006030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2024-09-02T00:24:34.674</cp:lastPrinted>
  <dcterms:created xsi:type="dcterms:W3CDTF">2024-09-01T16:24:34Z</dcterms:created>
  <dcterms:modified xsi:type="dcterms:W3CDTF">2024-09-01T16:24:36Z</dcterms:modified>
</cp:coreProperties>
</file>