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6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81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720EA-6D13-44E1-BFDC-1FC9FEB15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74ABF-0F95-49F2-9E13-FDB0C3176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4C348-BB09-48BF-830B-E72C1867C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63C1C-7E94-4309-9BF0-9C5B11807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EF666D-7001-4938-92AD-567BCB977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A540F2-4238-405C-93E2-C7039AF05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86B8A7-E0D8-4D40-9F36-830FB95C9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89605-4AEB-457A-8279-93FA5AD87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C1006-1DE3-41F5-8347-BB74EEFAE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6B19C-FE5F-45D5-ADF2-83017DA38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FAE58-5BDC-46B8-BBF2-4FF744AEC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683" r:id="rId2"/>
    <p:sldLayoutId id="2147495684" r:id="rId3"/>
    <p:sldLayoutId id="2147495685" r:id="rId4"/>
    <p:sldLayoutId id="2147495686" r:id="rId5"/>
    <p:sldLayoutId id="2147495687" r:id="rId6"/>
    <p:sldLayoutId id="2147495688" r:id="rId7"/>
    <p:sldLayoutId id="2147495689" r:id="rId8"/>
    <p:sldLayoutId id="2147495690" r:id="rId9"/>
    <p:sldLayoutId id="2147495691" r:id="rId10"/>
    <p:sldLayoutId id="214749569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0.xml" /><Relationship Id="rId3" Type="http://schemas.openxmlformats.org/officeDocument/2006/relationships/tags" Target="../tags/tag721.xml" /><Relationship Id="rId4" Type="http://schemas.openxmlformats.org/officeDocument/2006/relationships/tags" Target="../tags/tag7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1.xml" /><Relationship Id="rId11" Type="http://schemas.openxmlformats.org/officeDocument/2006/relationships/tags" Target="../tags/tag732.xml" /><Relationship Id="rId12" Type="http://schemas.openxmlformats.org/officeDocument/2006/relationships/tags" Target="../tags/tag733.xml" /><Relationship Id="rId13" Type="http://schemas.openxmlformats.org/officeDocument/2006/relationships/tags" Target="../tags/tag734.xml" /><Relationship Id="rId14" Type="http://schemas.openxmlformats.org/officeDocument/2006/relationships/tags" Target="../tags/tag735.xml" /><Relationship Id="rId15" Type="http://schemas.openxmlformats.org/officeDocument/2006/relationships/tags" Target="../tags/tag736.xml" /><Relationship Id="rId16" Type="http://schemas.openxmlformats.org/officeDocument/2006/relationships/tags" Target="../tags/tag737.xml" /><Relationship Id="rId17" Type="http://schemas.openxmlformats.org/officeDocument/2006/relationships/tags" Target="../tags/tag738.xml" /><Relationship Id="rId18" Type="http://schemas.openxmlformats.org/officeDocument/2006/relationships/tags" Target="../tags/tag739.xml" /><Relationship Id="rId19" Type="http://schemas.openxmlformats.org/officeDocument/2006/relationships/tags" Target="../tags/tag740.xml" /><Relationship Id="rId2" Type="http://schemas.openxmlformats.org/officeDocument/2006/relationships/tags" Target="../tags/tag723.xml" /><Relationship Id="rId20" Type="http://schemas.openxmlformats.org/officeDocument/2006/relationships/tags" Target="../tags/tag741.xml" /><Relationship Id="rId21" Type="http://schemas.openxmlformats.org/officeDocument/2006/relationships/tags" Target="../tags/tag742.xml" /><Relationship Id="rId3" Type="http://schemas.openxmlformats.org/officeDocument/2006/relationships/tags" Target="../tags/tag724.xml" /><Relationship Id="rId4" Type="http://schemas.openxmlformats.org/officeDocument/2006/relationships/tags" Target="../tags/tag725.xml" /><Relationship Id="rId5" Type="http://schemas.openxmlformats.org/officeDocument/2006/relationships/tags" Target="../tags/tag726.xml" /><Relationship Id="rId6" Type="http://schemas.openxmlformats.org/officeDocument/2006/relationships/tags" Target="../tags/tag727.xml" /><Relationship Id="rId7" Type="http://schemas.openxmlformats.org/officeDocument/2006/relationships/tags" Target="../tags/tag728.xml" /><Relationship Id="rId8" Type="http://schemas.openxmlformats.org/officeDocument/2006/relationships/tags" Target="../tags/tag729.xml" /><Relationship Id="rId9" Type="http://schemas.openxmlformats.org/officeDocument/2006/relationships/tags" Target="../tags/tag7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1.xml" /><Relationship Id="rId11" Type="http://schemas.openxmlformats.org/officeDocument/2006/relationships/tags" Target="../tags/tag752.xml" /><Relationship Id="rId12" Type="http://schemas.openxmlformats.org/officeDocument/2006/relationships/tags" Target="../tags/tag753.xml" /><Relationship Id="rId13" Type="http://schemas.openxmlformats.org/officeDocument/2006/relationships/tags" Target="../tags/tag754.xml" /><Relationship Id="rId2" Type="http://schemas.openxmlformats.org/officeDocument/2006/relationships/tags" Target="../tags/tag743.xml" /><Relationship Id="rId3" Type="http://schemas.openxmlformats.org/officeDocument/2006/relationships/tags" Target="../tags/tag744.xml" /><Relationship Id="rId4" Type="http://schemas.openxmlformats.org/officeDocument/2006/relationships/tags" Target="../tags/tag745.xml" /><Relationship Id="rId5" Type="http://schemas.openxmlformats.org/officeDocument/2006/relationships/tags" Target="../tags/tag746.xml" /><Relationship Id="rId6" Type="http://schemas.openxmlformats.org/officeDocument/2006/relationships/tags" Target="../tags/tag747.xml" /><Relationship Id="rId7" Type="http://schemas.openxmlformats.org/officeDocument/2006/relationships/tags" Target="../tags/tag748.xml" /><Relationship Id="rId8" Type="http://schemas.openxmlformats.org/officeDocument/2006/relationships/tags" Target="../tags/tag749.xml" /><Relationship Id="rId9" Type="http://schemas.openxmlformats.org/officeDocument/2006/relationships/tags" Target="../tags/tag7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3.xml" /><Relationship Id="rId11" Type="http://schemas.openxmlformats.org/officeDocument/2006/relationships/tags" Target="../tags/tag764.xml" /><Relationship Id="rId12" Type="http://schemas.openxmlformats.org/officeDocument/2006/relationships/tags" Target="../tags/tag765.xml" /><Relationship Id="rId13" Type="http://schemas.openxmlformats.org/officeDocument/2006/relationships/tags" Target="../tags/tag766.xml" /><Relationship Id="rId2" Type="http://schemas.openxmlformats.org/officeDocument/2006/relationships/tags" Target="../tags/tag755.xml" /><Relationship Id="rId3" Type="http://schemas.openxmlformats.org/officeDocument/2006/relationships/tags" Target="../tags/tag756.xml" /><Relationship Id="rId4" Type="http://schemas.openxmlformats.org/officeDocument/2006/relationships/tags" Target="../tags/tag757.xml" /><Relationship Id="rId5" Type="http://schemas.openxmlformats.org/officeDocument/2006/relationships/tags" Target="../tags/tag758.xml" /><Relationship Id="rId6" Type="http://schemas.openxmlformats.org/officeDocument/2006/relationships/tags" Target="../tags/tag759.xml" /><Relationship Id="rId7" Type="http://schemas.openxmlformats.org/officeDocument/2006/relationships/tags" Target="../tags/tag760.xml" /><Relationship Id="rId8" Type="http://schemas.openxmlformats.org/officeDocument/2006/relationships/tags" Target="../tags/tag761.xml" /><Relationship Id="rId9" Type="http://schemas.openxmlformats.org/officeDocument/2006/relationships/tags" Target="../tags/tag7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5.xml" /><Relationship Id="rId11" Type="http://schemas.openxmlformats.org/officeDocument/2006/relationships/tags" Target="../tags/tag776.xml" /><Relationship Id="rId12" Type="http://schemas.openxmlformats.org/officeDocument/2006/relationships/tags" Target="../tags/tag777.xml" /><Relationship Id="rId13" Type="http://schemas.openxmlformats.org/officeDocument/2006/relationships/tags" Target="../tags/tag778.xml" /><Relationship Id="rId2" Type="http://schemas.openxmlformats.org/officeDocument/2006/relationships/tags" Target="../tags/tag767.xml" /><Relationship Id="rId3" Type="http://schemas.openxmlformats.org/officeDocument/2006/relationships/tags" Target="../tags/tag768.xml" /><Relationship Id="rId4" Type="http://schemas.openxmlformats.org/officeDocument/2006/relationships/tags" Target="../tags/tag769.xml" /><Relationship Id="rId5" Type="http://schemas.openxmlformats.org/officeDocument/2006/relationships/tags" Target="../tags/tag770.xml" /><Relationship Id="rId6" Type="http://schemas.openxmlformats.org/officeDocument/2006/relationships/tags" Target="../tags/tag771.xml" /><Relationship Id="rId7" Type="http://schemas.openxmlformats.org/officeDocument/2006/relationships/tags" Target="../tags/tag772.xml" /><Relationship Id="rId8" Type="http://schemas.openxmlformats.org/officeDocument/2006/relationships/tags" Target="../tags/tag773.xml" /><Relationship Id="rId9" Type="http://schemas.openxmlformats.org/officeDocument/2006/relationships/tags" Target="../tags/tag7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9.xml" /><Relationship Id="rId3" Type="http://schemas.openxmlformats.org/officeDocument/2006/relationships/tags" Target="../tags/tag780.xml" /><Relationship Id="rId4" Type="http://schemas.openxmlformats.org/officeDocument/2006/relationships/tags" Target="../tags/tag7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0.xml" /><Relationship Id="rId11" Type="http://schemas.openxmlformats.org/officeDocument/2006/relationships/tags" Target="../tags/tag791.xml" /><Relationship Id="rId12" Type="http://schemas.openxmlformats.org/officeDocument/2006/relationships/tags" Target="../tags/tag792.xml" /><Relationship Id="rId13" Type="http://schemas.openxmlformats.org/officeDocument/2006/relationships/tags" Target="../tags/tag793.xml" /><Relationship Id="rId2" Type="http://schemas.openxmlformats.org/officeDocument/2006/relationships/tags" Target="../tags/tag782.xml" /><Relationship Id="rId3" Type="http://schemas.openxmlformats.org/officeDocument/2006/relationships/tags" Target="../tags/tag783.xml" /><Relationship Id="rId4" Type="http://schemas.openxmlformats.org/officeDocument/2006/relationships/tags" Target="../tags/tag784.xml" /><Relationship Id="rId5" Type="http://schemas.openxmlformats.org/officeDocument/2006/relationships/tags" Target="../tags/tag785.xml" /><Relationship Id="rId6" Type="http://schemas.openxmlformats.org/officeDocument/2006/relationships/tags" Target="../tags/tag786.xml" /><Relationship Id="rId7" Type="http://schemas.openxmlformats.org/officeDocument/2006/relationships/tags" Target="../tags/tag787.xml" /><Relationship Id="rId8" Type="http://schemas.openxmlformats.org/officeDocument/2006/relationships/tags" Target="../tags/tag788.xml" /><Relationship Id="rId9" Type="http://schemas.openxmlformats.org/officeDocument/2006/relationships/tags" Target="../tags/tag7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2.xml" /><Relationship Id="rId11" Type="http://schemas.openxmlformats.org/officeDocument/2006/relationships/tags" Target="../tags/tag803.xml" /><Relationship Id="rId12" Type="http://schemas.openxmlformats.org/officeDocument/2006/relationships/tags" Target="../tags/tag804.xml" /><Relationship Id="rId13" Type="http://schemas.openxmlformats.org/officeDocument/2006/relationships/tags" Target="../tags/tag805.xml" /><Relationship Id="rId2" Type="http://schemas.openxmlformats.org/officeDocument/2006/relationships/tags" Target="../tags/tag794.xml" /><Relationship Id="rId3" Type="http://schemas.openxmlformats.org/officeDocument/2006/relationships/tags" Target="../tags/tag795.xml" /><Relationship Id="rId4" Type="http://schemas.openxmlformats.org/officeDocument/2006/relationships/tags" Target="../tags/tag796.xml" /><Relationship Id="rId5" Type="http://schemas.openxmlformats.org/officeDocument/2006/relationships/tags" Target="../tags/tag797.xml" /><Relationship Id="rId6" Type="http://schemas.openxmlformats.org/officeDocument/2006/relationships/tags" Target="../tags/tag798.xml" /><Relationship Id="rId7" Type="http://schemas.openxmlformats.org/officeDocument/2006/relationships/tags" Target="../tags/tag799.xml" /><Relationship Id="rId8" Type="http://schemas.openxmlformats.org/officeDocument/2006/relationships/tags" Target="../tags/tag800.xml" /><Relationship Id="rId9" Type="http://schemas.openxmlformats.org/officeDocument/2006/relationships/tags" Target="../tags/tag8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6.xml" /><Relationship Id="rId3" Type="http://schemas.openxmlformats.org/officeDocument/2006/relationships/tags" Target="../tags/tag807.xml" /><Relationship Id="rId4" Type="http://schemas.openxmlformats.org/officeDocument/2006/relationships/tags" Target="../tags/tag808.xml" /><Relationship Id="rId5" Type="http://schemas.openxmlformats.org/officeDocument/2006/relationships/tags" Target="../tags/tag809.xml" /><Relationship Id="rId6" Type="http://schemas.openxmlformats.org/officeDocument/2006/relationships/tags" Target="../tags/tag810.xml" /><Relationship Id="rId7" Type="http://schemas.openxmlformats.org/officeDocument/2006/relationships/tags" Target="../tags/tag811.xml" /><Relationship Id="rId8" Type="http://schemas.openxmlformats.org/officeDocument/2006/relationships/tags" Target="../tags/tag812.xml" /><Relationship Id="rId9" Type="http://schemas.openxmlformats.org/officeDocument/2006/relationships/tags" Target="../tags/tag8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6313016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2023年网站开发工程师年度总结及来年计划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575550" y="255587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来年工作计划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标题"/>
          <p:cNvSpPr txBox="1"/>
          <p:nvPr>
            <p:custDataLst>
              <p:tags r:id="rId6"/>
            </p:custDataLst>
          </p:nvPr>
        </p:nvSpPr>
        <p:spPr>
          <a:xfrm>
            <a:off x="7575550" y="390461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个人成长与职业发展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6" name="标题"/>
          <p:cNvSpPr txBox="1"/>
          <p:nvPr>
            <p:custDataLst>
              <p:tags r:id="rId7"/>
            </p:custDataLst>
          </p:nvPr>
        </p:nvSpPr>
        <p:spPr>
          <a:xfrm>
            <a:off x="7429500" y="525399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对公司的建议与期望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8" name="标题"/>
          <p:cNvSpPr txBox="1"/>
          <p:nvPr>
            <p:custDataLst>
              <p:tags r:id="rId8"/>
            </p:custDataLst>
          </p:nvPr>
        </p:nvSpPr>
        <p:spPr>
          <a:xfrm>
            <a:off x="7429500" y="131381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2023年工作总结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椭圆 239"/>
          <p:cNvSpPr/>
          <p:nvPr>
            <p:custDataLst>
              <p:tags r:id="rId9"/>
            </p:custDataLst>
          </p:nvPr>
        </p:nvSpPr>
        <p:spPr>
          <a:xfrm>
            <a:off x="6162040" y="1036320"/>
            <a:ext cx="1035050" cy="103505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2" name="椭圆 70"/>
          <p:cNvSpPr/>
          <p:nvPr>
            <p:custDataLst>
              <p:tags r:id="rId10"/>
            </p:custDataLst>
          </p:nvPr>
        </p:nvSpPr>
        <p:spPr>
          <a:xfrm>
            <a:off x="6271895" y="1149985"/>
            <a:ext cx="808355" cy="808355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序号"/>
          <p:cNvSpPr txBox="1"/>
          <p:nvPr>
            <p:custDataLst>
              <p:tags r:id="rId11"/>
            </p:custDataLst>
          </p:nvPr>
        </p:nvSpPr>
        <p:spPr>
          <a:xfrm>
            <a:off x="6214110" y="1292860"/>
            <a:ext cx="929005" cy="5219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6" name="椭圆 47"/>
          <p:cNvSpPr/>
          <p:nvPr>
            <p:custDataLst>
              <p:tags r:id="rId12"/>
            </p:custDataLst>
          </p:nvPr>
        </p:nvSpPr>
        <p:spPr>
          <a:xfrm>
            <a:off x="6368415" y="2277745"/>
            <a:ext cx="1035050" cy="103505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8" name="椭圆 54"/>
          <p:cNvSpPr/>
          <p:nvPr>
            <p:custDataLst>
              <p:tags r:id="rId13"/>
            </p:custDataLst>
          </p:nvPr>
        </p:nvSpPr>
        <p:spPr>
          <a:xfrm>
            <a:off x="6478270" y="2391410"/>
            <a:ext cx="808355" cy="808355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0" name="序号"/>
          <p:cNvSpPr txBox="1"/>
          <p:nvPr>
            <p:custDataLst>
              <p:tags r:id="rId14"/>
            </p:custDataLst>
          </p:nvPr>
        </p:nvSpPr>
        <p:spPr>
          <a:xfrm>
            <a:off x="6406515" y="2540635"/>
            <a:ext cx="929005" cy="5219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2" name="椭圆 145"/>
          <p:cNvSpPr/>
          <p:nvPr>
            <p:custDataLst>
              <p:tags r:id="rId15"/>
            </p:custDataLst>
          </p:nvPr>
        </p:nvSpPr>
        <p:spPr>
          <a:xfrm>
            <a:off x="6395085" y="3627120"/>
            <a:ext cx="1035050" cy="103505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椭圆 146"/>
          <p:cNvSpPr/>
          <p:nvPr>
            <p:custDataLst>
              <p:tags r:id="rId16"/>
            </p:custDataLst>
          </p:nvPr>
        </p:nvSpPr>
        <p:spPr>
          <a:xfrm>
            <a:off x="6504940" y="3740785"/>
            <a:ext cx="808355" cy="808355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6" name="序号"/>
          <p:cNvSpPr txBox="1"/>
          <p:nvPr>
            <p:custDataLst>
              <p:tags r:id="rId17"/>
            </p:custDataLst>
          </p:nvPr>
        </p:nvSpPr>
        <p:spPr>
          <a:xfrm>
            <a:off x="6421755" y="3891280"/>
            <a:ext cx="929005" cy="5219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74"/>
          <p:cNvSpPr/>
          <p:nvPr>
            <p:custDataLst>
              <p:tags r:id="rId18"/>
            </p:custDataLst>
          </p:nvPr>
        </p:nvSpPr>
        <p:spPr>
          <a:xfrm>
            <a:off x="6152515" y="4975860"/>
            <a:ext cx="1035050" cy="103505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22"/>
          <p:cNvSpPr/>
          <p:nvPr>
            <p:custDataLst>
              <p:tags r:id="rId19"/>
            </p:custDataLst>
          </p:nvPr>
        </p:nvSpPr>
        <p:spPr>
          <a:xfrm>
            <a:off x="6262370" y="5089525"/>
            <a:ext cx="808355" cy="808355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198870" y="5238750"/>
            <a:ext cx="929005" cy="5219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3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5053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99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完成项目及亮点</a:t>
            </a:r>
            <a:endParaRPr lang="zh-CN" altLang="en-US"/>
          </a:p>
        </p:txBody>
      </p:sp>
      <p:sp>
        <p:nvSpPr>
          <p:cNvPr id="105099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9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0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0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0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0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0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1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完成了公司官网的升级改造项目，提高了网站性能和用户体验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独立完成了多个小程序的开发，满足了客户的需求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01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1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2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2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2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2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2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3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在项目中采用了新技术，提高了开发效率和代码质量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0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参与了多个电商平台的开发，提高了公司的市场竞争力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51322" name="矩形 4"/>
          <p:cNvSpPr/>
          <p:nvPr>
            <p:custDataLst>
              <p:tags r:id="rId2"/>
            </p:custDataLst>
          </p:nvPr>
        </p:nvSpPr>
        <p:spPr>
          <a:xfrm>
            <a:off x="3582443" y="1490400"/>
            <a:ext cx="5021772" cy="47598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4" name="正文"/>
          <p:cNvSpPr txBox="1"/>
          <p:nvPr>
            <p:custDataLst>
              <p:tags r:id="rId3"/>
            </p:custDataLst>
          </p:nvPr>
        </p:nvSpPr>
        <p:spPr>
          <a:xfrm>
            <a:off x="4083238" y="2180063"/>
            <a:ext cx="2842885" cy="55607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>
                <a:srgbClr val="376FFF"/>
              </a:buClr>
              <a:buSzPct val="80000"/>
              <a:buFontTx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解决方案：优化工作流程，提高团队工作效率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1051326" name="标题"/>
          <p:cNvSpPr txBox="1"/>
          <p:nvPr>
            <p:custDataLst>
              <p:tags r:id="rId4"/>
            </p:custDataLst>
          </p:nvPr>
        </p:nvSpPr>
        <p:spPr>
          <a:xfrm>
            <a:off x="4083238" y="1801012"/>
            <a:ext cx="2842885" cy="367864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6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600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遇到的问题：项目延期 解决方案：优化工作流程，提高团队工作效率</a:t>
            </a:r>
            <a:endParaRPr lang="zh-CN" altLang="en-US" sz="1600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51328" name="正文"/>
          <p:cNvSpPr txBox="1"/>
          <p:nvPr>
            <p:custDataLst>
              <p:tags r:id="rId5"/>
            </p:custDataLst>
          </p:nvPr>
        </p:nvSpPr>
        <p:spPr>
          <a:xfrm>
            <a:off x="4083238" y="3265887"/>
            <a:ext cx="2842885" cy="55607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>
                <a:srgbClr val="376FFF"/>
              </a:buClr>
              <a:buSzPct val="80000"/>
              <a:buFontTx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解决方案：深入研究技术文档，寻求同事和领导的帮助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1051330" name="标题"/>
          <p:cNvSpPr txBox="1"/>
          <p:nvPr>
            <p:custDataLst>
              <p:tags r:id="rId6"/>
            </p:custDataLst>
          </p:nvPr>
        </p:nvSpPr>
        <p:spPr>
          <a:xfrm>
            <a:off x="4083238" y="2886836"/>
            <a:ext cx="2842885" cy="367864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000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遇到的问题：技术难点 解决方案：深入研究技术文档，寻求同事和领导的帮助</a:t>
            </a:r>
            <a:endParaRPr lang="zh-CN" altLang="en-US" sz="1000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7"/>
            </p:custDataLst>
          </p:nvPr>
        </p:nvCxnSpPr>
        <p:spPr>
          <a:xfrm>
            <a:off x="4090477" y="2797995"/>
            <a:ext cx="2806691" cy="0"/>
          </a:xfrm>
          <a:prstGeom prst="line">
            <a:avLst/>
          </a:prstGeom>
          <a:ln w="3175">
            <a:solidFill>
              <a:schemeClr val="bg1">
                <a:alpha val="9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51332" name="正文"/>
          <p:cNvSpPr txBox="1"/>
          <p:nvPr>
            <p:custDataLst>
              <p:tags r:id="rId8"/>
            </p:custDataLst>
          </p:nvPr>
        </p:nvSpPr>
        <p:spPr>
          <a:xfrm>
            <a:off x="4083238" y="4351711"/>
            <a:ext cx="2842885" cy="55607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>
                <a:srgbClr val="376FFF"/>
              </a:buClr>
              <a:buSzPct val="80000"/>
              <a:buFontTx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解决方案：及时与甲方沟通，明确需求，签订补充协议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1051334" name="标题"/>
          <p:cNvSpPr txBox="1"/>
          <p:nvPr>
            <p:custDataLst>
              <p:tags r:id="rId9"/>
            </p:custDataLst>
          </p:nvPr>
        </p:nvSpPr>
        <p:spPr>
          <a:xfrm>
            <a:off x="4083238" y="3972660"/>
            <a:ext cx="2842885" cy="367864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000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遇到的问题：客户需求变更 解决方案：及时与甲方沟通，明确需求，签订补充协议</a:t>
            </a:r>
            <a:endParaRPr lang="zh-CN" altLang="en-US" sz="1000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cxnSp>
        <p:nvCxnSpPr>
          <p:cNvPr id="3145731" name="直接连接符 11"/>
          <p:cNvCxnSpPr/>
          <p:nvPr>
            <p:custDataLst>
              <p:tags r:id="rId10"/>
            </p:custDataLst>
          </p:nvPr>
        </p:nvCxnSpPr>
        <p:spPr>
          <a:xfrm>
            <a:off x="4090477" y="3883820"/>
            <a:ext cx="2806691" cy="0"/>
          </a:xfrm>
          <a:prstGeom prst="line">
            <a:avLst/>
          </a:prstGeom>
          <a:ln w="3175">
            <a:solidFill>
              <a:schemeClr val="bg1">
                <a:alpha val="9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51336" name="正文"/>
          <p:cNvSpPr txBox="1"/>
          <p:nvPr>
            <p:custDataLst>
              <p:tags r:id="rId11"/>
            </p:custDataLst>
          </p:nvPr>
        </p:nvSpPr>
        <p:spPr>
          <a:xfrm>
            <a:off x="4083238" y="5437535"/>
            <a:ext cx="2842885" cy="55607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>
                <a:srgbClr val="376FFF"/>
              </a:buClr>
              <a:buSzPct val="80000"/>
              <a:buFontTx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解决方案：定期组织团队建设活动，加强内部沟通与协作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1051338" name="标题"/>
          <p:cNvSpPr txBox="1"/>
          <p:nvPr>
            <p:custDataLst>
              <p:tags r:id="rId12"/>
            </p:custDataLst>
          </p:nvPr>
        </p:nvSpPr>
        <p:spPr>
          <a:xfrm>
            <a:off x="4083238" y="5058484"/>
            <a:ext cx="2842885" cy="367864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000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遇到的问题：团队沟通不畅 解决方案：定期组织团队建设活动，加强内部沟通与协作</a:t>
            </a:r>
            <a:endParaRPr lang="zh-CN" altLang="en-US" sz="1000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cxnSp>
        <p:nvCxnSpPr>
          <p:cNvPr id="3145733" name="直接连接符 14"/>
          <p:cNvCxnSpPr/>
          <p:nvPr>
            <p:custDataLst>
              <p:tags r:id="rId13"/>
            </p:custDataLst>
          </p:nvPr>
        </p:nvCxnSpPr>
        <p:spPr>
          <a:xfrm>
            <a:off x="4090477" y="4969644"/>
            <a:ext cx="2806691" cy="0"/>
          </a:xfrm>
          <a:prstGeom prst="line">
            <a:avLst/>
          </a:prstGeom>
          <a:ln w="3175">
            <a:solidFill>
              <a:schemeClr val="bg1">
                <a:alpha val="9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2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自我评估与反思</a:t>
            </a:r>
            <a:endParaRPr lang="zh-CN" altLang="en-US"/>
          </a:p>
        </p:txBody>
      </p:sp>
      <p:sp>
        <p:nvSpPr>
          <p:cNvPr id="105162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63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3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63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4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团队协作：评价自己在团队中的表现和与同事的协作情况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64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遇到的问题及解决方案：总结在工作中遇到的问题和解决方法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64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完成项目数：列举今年完成的项目数量和类型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64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技术掌握：评估自己在新技术和工具方面的学习情况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3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团队合作与沟通</a:t>
            </a:r>
            <a:endParaRPr lang="zh-CN" altLang="en-US"/>
          </a:p>
        </p:txBody>
      </p:sp>
      <p:sp>
        <p:nvSpPr>
          <p:cNvPr id="10519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9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有效沟通：及时、准确、清晰地传达信息，避免误解和歧义。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4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9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9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协作精神：与团队成员共同协作，共同完成项目任务，避免单打独斗。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4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9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9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团队建设：积极参与团队建设活动，增强团队凝聚力和向心力。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5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9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9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沟通技巧：掌握有效的沟通技巧，如倾听、表达、反馈等，提高沟通效率和质量。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5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24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来年工作计划</a:t>
            </a:r>
            <a:endParaRPr lang="zh-CN" altLang="en-US"/>
          </a:p>
        </p:txBody>
      </p:sp>
      <p:sp>
        <p:nvSpPr>
          <p:cNvPr id="105224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0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5270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0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71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1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71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2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2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参与团队建设，提高团队协作能力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72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完成年度工作计划，实现个人和团队目标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72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提升个人技术水平，掌握前沿开发技术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72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完成项目需求，提高项目质量和效率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1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技术学习与提升</a:t>
            </a:r>
            <a:endParaRPr lang="zh-CN" altLang="en-US"/>
          </a:p>
        </p:txBody>
      </p:sp>
      <p:sp>
        <p:nvSpPr>
          <p:cNvPr id="10530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掌握前端新技术，如Vue.js、React等，提升个人技术能力。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2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2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学习后端新语言，如Go、Python等，拓宽技术视野。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2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2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2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深入研究数据库技术，如MySQL、NoSQL等，提高数据处理能力。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3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3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3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参与开源项目，了解行业最新动态，与同行交流学习。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3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3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2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5332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32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33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33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33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加强团队协作，共同完成项目任务，提高工作效率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33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建立有效的沟通机制，确保团队成员之间的信息传递畅通无阻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33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定期组织团队建设活动，增强团队凝聚力，提高团队执行力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34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及时解决团队中出现的矛盾和问题，保持团队和谐氛围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https://d.book118.com/637063130166006032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1_1"/>
  <p:tag name="KSO_WM_UNIT_INDEX" val="1_1_1"/>
  <p:tag name="KSO_WM_UNIT_LAYERLEVEL" val="1_1_1"/>
  <p:tag name="KSO_WM_UNIT_TYPE" val="l_h_i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1_3"/>
  <p:tag name="KSO_WM_UNIT_INDEX" val="1_1_3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1_2"/>
  <p:tag name="KSO_WM_UNIT_INDEX" val="1_1_2"/>
  <p:tag name="KSO_WM_UNIT_LAYERLEVEL" val="1_1_1"/>
  <p:tag name="KSO_WM_UNIT_SUBTYPE" val="d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2_1"/>
  <p:tag name="KSO_WM_UNIT_INDEX" val="1_2_1"/>
  <p:tag name="KSO_WM_UNIT_LAYERLEVEL" val="1_1_1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2_3"/>
  <p:tag name="KSO_WM_UNIT_INDEX" val="1_2_3"/>
  <p:tag name="KSO_WM_UNIT_LAYERLEVEL" val="1_1_1"/>
  <p:tag name="KSO_WM_UNIT_TYPE" val="l_h_i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2_2"/>
  <p:tag name="KSO_WM_UNIT_INDEX" val="1_2_2"/>
  <p:tag name="KSO_WM_UNIT_LAYERLEVEL" val="1_1_1"/>
  <p:tag name="KSO_WM_UNIT_SUBTYPE" val="d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3_1"/>
  <p:tag name="KSO_WM_UNIT_INDEX" val="1_3_1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3_3"/>
  <p:tag name="KSO_WM_UNIT_INDEX" val="1_3_3"/>
  <p:tag name="KSO_WM_UNIT_LAYERLEVEL" val="1_1_1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3_2"/>
  <p:tag name="KSO_WM_UNIT_INDEX" val="1_3_2"/>
  <p:tag name="KSO_WM_UNIT_LAYERLEVEL" val="1_1_1"/>
  <p:tag name="KSO_WM_UNIT_SUBTYPE" val="d"/>
  <p:tag name="KSO_WM_UNIT_TYPE" val="l_h_i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4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56_3*l_i*1_1"/>
  <p:tag name="KSO_WM_UNIT_INDEX" val="1_1"/>
  <p:tag name="KSO_WM_UNIT_LAYERLEVEL" val="1_1"/>
  <p:tag name="KSO_WM_UNIT_TYPE" val="l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f*1_1_1"/>
  <p:tag name="KSO_WM_UNIT_INDEX" val="1_1_1"/>
  <p:tag name="KSO_WM_UNIT_LAYERLEVEL" val="1_1_1"/>
  <p:tag name="KSO_WM_UNIT_NOCLEAR" val="0"/>
  <p:tag name="KSO_WM_UNIT_PRESET_TEXT" val="单击添加文本具体内容，简要地阐述您的观点。单击添加文本"/>
  <p:tag name="KSO_WM_UNIT_SUBTYPE" val="a"/>
  <p:tag name="KSO_WM_UNIT_TYPE" val="l_h_f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f*1_2_1"/>
  <p:tag name="KSO_WM_UNIT_INDEX" val="1_2_1"/>
  <p:tag name="KSO_WM_UNIT_LAYERLEVEL" val="1_1_1"/>
  <p:tag name="KSO_WM_UNIT_NOCLEAR" val="0"/>
  <p:tag name="KSO_WM_UNIT_PRESET_TEXT" val="单击添加文本具体内容，简要地阐述您的观点。单击添加文本"/>
  <p:tag name="KSO_WM_UNIT_SUBTYPE" val="a"/>
  <p:tag name="KSO_WM_UNIT_TYPE" val="l_h_f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.0500000007450580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i*1_2_1"/>
  <p:tag name="KSO_WM_UNIT_INDEX" val="1_2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f*1_3_1"/>
  <p:tag name="KSO_WM_UNIT_INDEX" val="1_3_1"/>
  <p:tag name="KSO_WM_UNIT_LAYERLEVEL" val="1_1_1"/>
  <p:tag name="KSO_WM_UNIT_NOCLEAR" val="0"/>
  <p:tag name="KSO_WM_UNIT_PRESET_TEXT" val="单击添加文本具体内容，简要地阐述您的观点。单击添加文本"/>
  <p:tag name="KSO_WM_UNIT_SUBTYPE" val="a"/>
  <p:tag name="KSO_WM_UNIT_TYPE" val="l_h_f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.0500000007450580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i*1_3_1"/>
  <p:tag name="KSO_WM_UNIT_INDEX" val="1_3_1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f*1_4_1"/>
  <p:tag name="KSO_WM_UNIT_INDEX" val="1_4_1"/>
  <p:tag name="KSO_WM_UNIT_LAYERLEVEL" val="1_1_1"/>
  <p:tag name="KSO_WM_UNIT_NOCLEAR" val="0"/>
  <p:tag name="KSO_WM_UNIT_PRESET_TEXT" val="单击添加文本具体内容，简要地阐述您的观点。单击添加文本"/>
  <p:tag name="KSO_WM_UNIT_SUBTYPE" val="a"/>
  <p:tag name="KSO_WM_UNIT_TYPE" val="l_h_f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.0500000007450580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i*1_4_1"/>
  <p:tag name="KSO_WM_UNIT_INDEX" val="1_4_1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81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2023年网站开发工程师年度总结及来年计划</vt:lpstr>
      <vt:lpstr>目录</vt:lpstr>
      <vt:lpstr>2023年工作总结</vt:lpstr>
      <vt:lpstr>完成项目及亮点</vt:lpstr>
      <vt:lpstr>遇到的问题及解决方案</vt:lpstr>
      <vt:lpstr>自我评估与反思</vt:lpstr>
      <vt:lpstr>团队合作与沟通</vt:lpstr>
      <vt:lpstr>来年工作计划</vt:lpstr>
      <vt:lpstr>目标设定</vt:lpstr>
      <vt:lpstr>技术学习与提升</vt:lpstr>
      <vt:lpstr>团队协作与沟通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2024-09-06T01:46:09.770</cp:lastPrinted>
  <dcterms:created xsi:type="dcterms:W3CDTF">2024-09-05T17:46:09Z</dcterms:created>
  <dcterms:modified xsi:type="dcterms:W3CDTF">2024-09-05T17:46:12Z</dcterms:modified>
</cp:coreProperties>
</file>