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C9EB0B-CCAE-4BC8-A90B-DBB1A20E3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949C73-540E-4C14-9612-8B04A2A5B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123A52-EE51-41ED-A65C-0FC96244F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7D8BFD-CFCD-4F4D-BC11-5119AC3E4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8E4A5F-5E94-4EE4-8BC9-68047ECBB0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C86EEE-BAEC-4252-9CE9-2A6A098B9D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6A34F9-2358-423F-A11C-A387A0C13A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0A4945-F562-4F43-A771-A996AE264B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1F789A-062F-4105-B98B-FE51EB6E6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2A8D7B-A730-4E63-952A-CDF688C0F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9D9A3-FA57-4035-A2F3-DEA1E4076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66126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物业项目经理胜任力模型-一二级维度及关键测评项</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2024-01-25</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一级维度：项目管理能力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二级维度：专业知识与技能</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关键测评项：领导力与决策力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关键测评项：沟通协调能力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关键测评项：创新能力与学习能力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744" r="187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应对行业变革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随着物业管理行业的快速发展和变革，对项目经理的胜任力要求也在不断提高，构建胜任力模型有助于明确项目经理的职业素养和能力要求。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提升项目管理水平</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通过胜任力模型的建立和应用，可以引导项目经理不断提升自身能力，进而提升整体项目管理水平。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优化人才选拔和培养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胜任力模型可以为企业选拔和培养优秀的项目经理提供科学依据，促进人才的合理流动和优化配置。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0010" r="1001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21875" r="21875"/>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4625" r="1462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胜任力模型定义：胜任力模型是指担任某一特定的任务角色所需要具备的能力素质的总和，包括知识、技能、态度、价值观等多个方面。</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胜任力模型概念及作用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为项目经理的选拔、培训和考核提供科学依据；</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胜任力模型作用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明确项目经理的职业素养和能力要求；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胜任力模型概念及作用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胜任力模型概念及作用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知识结构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包括物业管理专业知识、相关法律法规、行业标准等方面的知识。这些知识是项目经理开展工作的基础，能够帮助他们更好地理解和应对各种管理问题。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技能水平</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包括沟通协调、团队协作、计划执行等方面的技能。这些技能是项目经理在项目管理过程中必须具备的，能够确保项目的顺利进行和团队的高效协作。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4375" r="34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包括责任心、诚信、敬业等方面的素质。这些素质是项目经理职业道德的体现，能够确保他们在工作中始终保持高度的职业操守和敬业精神。</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职业素养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包括创新思维、创新能力等方面的能力。这些能力是项目经理应对行业变革和项目挑战的关键，能够帮助他们不断探索新的管理方法和解决方案，推动项目的持续改进和创新发展。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创新能力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胜任力模型概念及作用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一级维度：项目管理能力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制定项目计划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能够根据项目目标、范围和资源制定详细的项目计划，确保项目的顺利进行。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监控项目进度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能够实时跟踪和监控项目的进展情况，及时发现和解决问题，确保项目按计划进行。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控制项目成本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能够制定有效的成本控制措施，确保项目成本不超预算，提高项目的经济效益。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项目计划与控制能力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组建高效团队</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能够根据项目需求组建高效的团队，激发团队成员的积极性和创造力。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沟通协调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能够与项目相关方进行有效沟通和协调，确保项目信息的畅通和准确传递。</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处理冲突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能够妥善处理项目团队内部和项目相关方之间的冲突和分歧，确保项目的顺利进行。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识别项目风险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能够识别和分析项目过程中可能出现的各种风险，制定相应的应对措施。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制定风险应对计划</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能够针对识别出的风险制定相应的应对计划，确保项目的稳定进行。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监控和调整风险应对计划</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能够实时监控和调整风险应对计划，确保项目的顺利进行并降低风险对项目的影响。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风险防范与应对能力</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二级维度：专业知识与技能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物业管理法律法规掌握程度</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熟悉国家及地方物业管理相关法律法规，如《物业管理条例》、《物业服务收费管理办法》等。</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了解物业管理合同、业主委员会成立与运作等相关规定。</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能够运用法律知识解决物业管理过程中的实际问题，如处理业主投诉、协调业主与开发商之间的关系等。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掌握物业设施设备的基本原理、性能及使用方法，如电梯、空调、给排水等系统。</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了解设施设备的维护保养流程及标准，能够制定并执行相应的维护计划。</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具备处理设施设备突发故障的能力，能够迅速组织维修人员进行抢修。</a:t>
            </a:r>
          </a:p>
        </p:txBody>
      </p:sp>
      <p:pic>
        <p:nvPicPr>
          <p:cNvPr id="14" name="Picture 14"/>
          <p:cNvPicPr>
            <a:picLocks noChangeAspect="1"/>
          </p:cNvPicPr>
          <p:nvPr/>
        </p:nvPicPr>
        <p:blipFill>
          <a:blip r:embed="rId2"/>
          <a:srcRect l="11611" r="11611"/>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设施设备维护管理知识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19" r="14819"/>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树立“以客户为中心”的服务理念，关注客户需求，提供优质服务。</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掌握有效的沟通技巧，能够与客户建立良好的关系，处理客户投诉及纠纷。</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了解客户满意度调查方法及分析技巧，能够针对调查结果改进服务质量。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客户服务理念及技巧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https://d.book118.com/637066126003006046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2024-09-20T22:56:45.300</cp:lastPrinted>
  <dcterms:created xsi:type="dcterms:W3CDTF">2024-09-20T14:56:45Z</dcterms:created>
  <dcterms:modified xsi:type="dcterms:W3CDTF">2024-09-20T14:56:47Z</dcterms:modified>
</cp:coreProperties>
</file>