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DCB972-A164-4E38-8B1A-A8EBF8BF7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1C8F3D-86EF-4AD7-879B-D7A1FC311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4B8364-BD54-41FD-B8CE-F49209B70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15AE0A-8CC4-4E68-8204-E4F4B55B7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5C5757-079D-450C-8FD8-FA710D1AD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8A697A-AC10-49C0-A9BC-204D293A1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08F19F-F415-459E-8A52-DB9B6B208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CBD926-3CC3-46D5-AF6A-7A48B5AB9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EEF77E-E4E8-47B0-BEC3-F2926FFC8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E0C6C0-CBEF-418C-9B73-F45337E31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2AE1D-F022-4E8C-B562-49E68E1FC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0112304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机器人智能算法的研究与突破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机器人智能算法基础理论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机器人智能算法的关键技术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机器人智能算法的最新研究进展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机器人智能算法的突破与挑战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机器人智能算法是指通过计算机编程和数学模型，使机器人具备自主学习、推理、决策和执行任务的能力的一类算法。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和社会的发展，机器人越来越多地进入人们的日常生活和工业生产中。机器人智能算法作为机器人的“大脑”，对于提高机器人的自主性、适应性和智能水平具有重要意义。通过研究和优化机器人智能算法，可以使机器人更好地适应复杂多变的环境和任务，提高生产效率和人类生活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机器人智能算法的定义与意义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随着人工智能技术的快速发展，机器人智能算法作为人工智能领域的重要分支，受到了越来越多的关注和研究。目前，国内外众多高校、科研机构和企业都在积极开展机器人智能算法的研究和应用工作。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研究现状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机器人智能算法在深度学习、强化学习、计算机视觉和自然语言处理等领域取得了显著进展。例如，基于深度学习的图像识别和语音识别技术已经相当成熟，并在机器人视觉和语音交互等方面得到了广泛应用。同时，强化学习算法在机器人控制和行为决策等方面也取得了重要突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本文旨在探讨机器人智能算法的研究现状、发展趋势以及面临的挑战，并提出一种基于深度强化学习的机器人智能算法，以提高机器人的自主性和适应性。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论文贡献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首先对机器人智能算法的研究背景、现状和发展趋势进行了全面梳理和分析，然后提出了一种基于深度强化学习的机器人智能算法。该算法结合了深度学习的感知能力和强化学习的决策能力，使机器人能够在复杂环境中自主学习和决策。通过实验验证，该算法在多个任务中表现出良好的性能和适应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论文目的与贡献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机器人智能算法基础理论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通过多层神经元之间的连接与权重调整，实现信息的逐层传递与处理。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前馈神经网络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引入反馈机制，使得网络具有动态性和自适应性，能够处理时间序列等复杂问题。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反馈神经网络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专门针对图像、语音等具有局部相关性的数据设计的神经网络结构。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卷积神经网络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神经网络算法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卷积深度神经网络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结合卷积神经网络和深度学习的优点，用于处理大规模图像、视频等复杂数据。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循环神经网络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具有记忆功能，适用于处理序列数据，如自然语言、语音等。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深度信念网络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通过逐层预训练和微调的方式，实现深度神经网络的优化与训练。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5005" r="500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深度学习算法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马尔可夫决策过程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将问题建模为马尔可夫决策过程，通过求解最优策略来实现机器人的自主决策。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Q-学习算法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通过不断更新状态-动作值函数，使得机器人能够学习到最优的行为策略。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策略梯度算法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直接对策略进行建模和优化，适用于连续动作空间和高维状态空间的问题。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强化学习算法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基于特征的迁移学习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寻找源领域和目标领域之间的共同特征表示，实现知识的迁移。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基于模型的迁移学习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将源领域中学到的模型参数迁移到目标领域中，或者对模型结构进行调整以适应目标领域的数据分布。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基于实例的迁移学习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通过重用源领域中的实例或者对实例进行加权，实现知识的迁移。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迁移学习算法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机器人智能算法的关键技术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通过深度神经网络对原始数据进行逐层抽象和特征提取，获得高层次的、具有判别性的特征表示。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深度学习算法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针对高维数据，采用特征选择或降维方法，提取出对任务有用的特征，降低计算复杂度和提高模型性能。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特征选择与降维技术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将来自不同模态（如视觉、语音、文本等）的特征进行有效融合，以充分利用各种模态的信息互补性。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多模态特征融合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特征提取与表示技术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619" r="961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模型调优与超参数搜索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通过模型调优和超参数搜索方法，找到最优的模型结构和参数设置，提高模型性能。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大规模数据集训练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利用大规模数据集进行模型训练，提高模型的泛化能力和鲁棒性。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分布式计算与并行加速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采用分布式计算和并行加速技术，提高模型训练的速度和效率。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模型训练与优化技术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https://d.book118.com/637101123040006025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2024-08-29T16:19:09.323</cp:lastPrinted>
  <dcterms:created xsi:type="dcterms:W3CDTF">2024-08-29T08:19:09Z</dcterms:created>
  <dcterms:modified xsi:type="dcterms:W3CDTF">2024-08-29T08:19:11Z</dcterms:modified>
</cp:coreProperties>
</file>