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92AB0F-D703-4EDD-A8B6-6BC23F07C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B8F7D0-576D-4243-92ED-E0523E43E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3D742B-4870-4FD9-8F94-9BA1882DC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C9BC22-6C2C-43A2-8AE5-756D3B18D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9A86E7-5771-488C-A3A6-FFC296806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01480C-D3F1-4654-AA95-A6570694F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634351-0613-42A9-9019-6581D45D0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81B5F2-CF1F-46E8-9F14-23CEB55AE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172088-25C1-4368-9CB1-F4E430312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63B089-D149-4E94-997D-6E59F54EB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532936-787D-43C8-8F46-8CE1D93CC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10201005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如何预防呼吸道感染的传播模式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呼吸道感染概述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传播模式分析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家庭防护策略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学校及公共场所防控措施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呼吸道感染概述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呼吸道感染是由病毒、细菌等微生物引起的呼吸道炎症，可影响上呼吸道（如鼻、咽、喉）和下呼吸道（如气管、支气管、肺）。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根据感染部位不同，可分为上呼吸道感染和下呼吸道感染；根据病程长短，可分为急性呼吸道感染和慢性呼吸道感染。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033" r="2303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主要由病毒、细菌等微生物感染引起，也可由过敏、理化因素刺激等非感染因素导致。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包括免疫力低下、季节变化、气候异常、环境污染、吸烟等。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常见症状包括发热、咳嗽、咳痰、呼吸困难等，严重者可出现呼吸衰竭和休克。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通过病史询问、体格检查、实验室检查和影像学检查等手段进行诊断。其中，实验室检查包括血常规、C反应蛋白等炎症指标检测，以及病原学检查如病毒分离、细菌培养等；影像学检查包括X线胸片、CT等。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传播模式分析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862" b="58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呼吸道感染者通过咳嗽、打喷嚏或谈话时产生的飞沫传播病毒或细菌，他人吸入后可能感染。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在密闭、通风不良的环境下，病毒或细菌在空气中长时间悬浮，增加感染风险。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空气飞沫传播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空气流通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飞沫传播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与呼吸道感染者密切接触，如握手、拥抱等，可能接触到病毒或细菌。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直接接触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接触到被呼吸道感染者污染的物品或表面，如门把手、桌面等，再触摸自己的口、鼻或眼等部位而感染。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间接接触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接触传播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563" r="26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共用餐具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与呼吸道感染者共用餐具，如碗筷、水杯等，可能造成病毒或细菌的交叉感染。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共用生活用品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如毛巾、牙刷等个人生活用品，若被呼吸道感染者污染，再被他人使用，也可能导致感染。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共同使用物品传播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其他传播途径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气溶胶传播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在特定环境下，病毒或细菌可形成气溶胶，在空气中长时间悬浮并传播，增加感染风险。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粪口传播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部分呼吸道病毒或细菌可通过粪便排出体外，污染环境或水源，他人接触后可能感染。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个人卫生习惯养成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勤洗手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经常用肥皂和流动水洗手，特别是在接触公共物品后。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避免用手触摸口鼻眼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减少病毒通过手部接触传播的风险。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咳嗽和打喷嚏时遮掩口鼻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使用纸巾或弯曲手肘遮掩口鼻，避免飞沫传播。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每天至少开窗通风2-3次，每次20-30分钟，保持室内空气流通。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定期开窗通风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避免长时间在密闭环境中，减少病毒在室内滞留的时间。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避免长时间关闭门窗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保持室内通风换气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避免与呼吸道感染患者密切接触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尽量避免与患者近距离接触，减少感染风险。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避免前往人群密集场所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在呼吸道疾病高发期，尽量减少前往人群密集场所的次数。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避免接触传染源和易感人群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https://d.book118.com/637102010050006034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2024-09-08T04:18:11.562</cp:lastPrinted>
  <dcterms:created xsi:type="dcterms:W3CDTF">2024-09-07T20:18:11Z</dcterms:created>
  <dcterms:modified xsi:type="dcterms:W3CDTF">2024-09-07T20:18:13Z</dcterms:modified>
</cp:coreProperties>
</file>