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5D210-F294-4AD9-83CE-DCE72F45F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93AEB-2BBE-4A50-85A4-602A60FAE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BFA5F-E110-4A4D-9A85-72290D15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3956D-9A9D-44F3-8B41-948CF5585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EE2A7-40E7-4F72-9E59-98A3CABB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8ADC5-DA97-4F86-A971-55C05315D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734B5-0C0B-48A9-922E-4118A4CC1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50528-B7F4-4EF9-BB94-E7544D834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56B2F-F90B-41ED-B1A9-275ACBDC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D047E-B7AD-4518-996B-E5210C994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FBEC9-9E8F-4A70-801A-E1F47A8DE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02153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《低血糖症修改》ppt课件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低血糖症的日常护理与注意事项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低血糖症的未来研究方向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低血糖症的基本知识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低血糖症是指血糖水平低于正常范围，导致一系列症状和体征的疾病。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低血糖症通常是指血糖水平低于正常范围，即低于50mg/dl（3.3mmol/L），导致身体无法正常提供能量，引发一系列症状和体征的疾病。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低血糖症的定义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低血糖症的症状包括出汗、颤抖、心慌、头晕、乏力、饥饿感等。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低血糖症的症状多种多样，常见的包括出汗、颤抖、心慌、头晕、乏力、饥饿感等。这些症状可能因个体差异而有所不同，但通常会在血糖水平恢复正常后得到缓解。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低血糖症的症状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低血糖症的病因包括胰岛素分泌过多、长时间未进食、运动量过大等。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低血糖症的病因有多种，其中最常见的是胰岛素分泌过多，如胰岛素瘤或使用胰岛素治疗的糖尿病患者。此外，长时间未进食、运动量过大、饮酒等也是导致低血糖症的常见原因。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低血糖症的病因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低血糖症的诊断与治疗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血糖检测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513" r="195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通过血糖检测可以确定是否出现低血糖症状，以及血糖水平是否正常。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观察患者是否出现心悸、出汗、颤抖、头晕、乏力等症状，这些症状可能提示低血糖。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询问患者是否有糖尿病、甲状腺功能亢进等可能导致低血糖的疾病史。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如肝肾功能检查、胰岛素和C肽水平测定等，有助于确定低血糖的原因。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对于轻度低血糖患者，可给予含糖饮料、糖果等食物，快速升高血糖。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对于症状较重的患者，可给予葡萄糖溶液静脉注射或高糖静脉点滴，以迅速升高血糖。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针对患者的症状，如心悸、出汗等，可给予相应的对症治疗措施。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针对导致低血糖的疾病，如糖尿病、甲状腺功能亢进等，给予相应的治疗措施。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原发病治疗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167" r="7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保持规律的饮食，避免长时间空腹或饮食过少，特别是在运动或工作时。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运动调节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适当运动，避免长时间剧烈运动导致能量消耗过大。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对于需要服用降糖药的糖尿病患者，应严格按照医生的指导用药，避免过量或不足。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定期监测血糖水平，及时发现低血糖症状，采取相应措施。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低血糖症的案例分析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https://d.book118.com/637102153115006036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2024-09-11T14:37:42.598</cp:lastPrinted>
  <dcterms:created xsi:type="dcterms:W3CDTF">2024-09-11T06:37:42Z</dcterms:created>
  <dcterms:modified xsi:type="dcterms:W3CDTF">2024-09-11T06:37:44Z</dcterms:modified>
</cp:coreProperties>
</file>