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32DD1B-8F78-4590-AF6A-411FAB9085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30EB9F-37AF-4C88-B541-376048267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0F4E3D-BAE6-4FDE-AF1E-0E0FA947CF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F967CB-9738-48CD-884E-481639446D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6DE4E3A-54D1-4DC9-AC42-F0E85444BB2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BE5CBFB-F06A-451C-AB5E-3777E4EFBE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A8C638-8D74-4854-B028-147AB95150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793F6B-C79B-4C40-A5CF-FF078A5724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DF238A-2B08-4734-86C2-57FAB271A9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FCBCC6-811B-4B82-B5B9-38C668A16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3FA33D-6AD8-420E-B993-8C6D83029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03150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心理危机评估中的自我效能和个人发展</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自我效能理论及研究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个人发展理论及研究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心理危机评估中的自我效能</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心理危机评估中的个人发展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自我效能与个人发展的互动关系</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3708" b="3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自我效能和个人发展是评估心理危机中的两个重要方面，对于个体的心理健康具有核心作用。</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心理健康的核心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自我效能有助于个体更好地应对生活中的压力和挑战，而个人发展则是个体不断成长和进步的动力。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应对压力和挑战</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自我效能和个人发展水平能够预测个体在面临心理危机时的应对能力和心理健康状况。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预测心理健康状况</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主题的重要性和意义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目的</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本报告旨在探讨自我效能和个人发展在心理危机评估中的重要性，并分析其对心理健康的影响。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报告将涵盖自我效能和个人发展的定义、测量方法以及在心理危机评估中的应用，同时还将讨论如何提高个体的自我效能和个人发展水平，以维护心理健康。</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自我效能理论及研究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指个体对自己在特定情境中能够成功完成任务的信念和信心。</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包括对自己能力的认知、对任务难度的评估、对成功可能性的预测等方面。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自我效能的定义与内涵</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自我效能的内涵</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自我效能概念</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个体的成功经验、替代性经验、言语劝说和情绪唤醒等。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自我效能的来源</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从婴儿期开始形成，随着年龄增长和经验积累而不断发展。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自我效能的发展阶段</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自我效能的形成与发展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0042" r="1004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任务因素</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任务的难度、复杂性、新颖性等。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个人因素</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个体的性格特质、自我概念、成就动机等。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环境因素</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家庭环境、学校环境、社会环境等。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自我效能的影响因素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个人发展理论及研究</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个人发展是指个体在生理、心理、社会等方面不断成熟和进步的过程，包括知识、技能、态度和价值观的获得与提升。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个人发展定义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个人发展涉及多个层面，包括自我认知、情绪管理、人际交往、学习能力、创新能力、领导力等方面的提升，是个人全面成长的过程。</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内涵解析</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个人发展的定义与内涵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中老年期</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面临身体和心理变化，需要重新评估和调整生活目标，寻找新的意义和价值。</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成年期</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承担更多社会责任，关注职业发展、家庭建设和社会参与。</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青春期</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面临身份认同和自主性的挑战，探索个人价值观和人生目标。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婴儿期</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主要任务是建立基本信任感和安全感，通过感官和运动技能的发展探索环境。</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儿童期</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开始形成自我意识，学习社会规则和道德标准，发展语言和认知能力。</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个人发展的阶段与特点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学校教育</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学校教育为个人提供了知识、技能和社交机会，对个人发展具有重要作用。</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遗传因素</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个人的遗传基因对生理和心理发展有一定影响，如智力、性格倾向等。</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家庭环境</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家庭氛围、父母教养方式、家庭经济条件等对个人发展有深远影响。</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社会文化</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社会文化价值观、社会期望和角色模型等对个人发展产生塑造作用。</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个人因素</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个人的主观能动性、自我效能感、目标设定和行动力等也是影响个人发展的重要因素。</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个人发展的影响因素</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04</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心理危机评估中的自我效能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https://d.book118.com/637103150041006030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2024-09-01T19:33:17.274</cp:lastPrinted>
  <dcterms:created xsi:type="dcterms:W3CDTF">2024-09-01T11:33:17Z</dcterms:created>
  <dcterms:modified xsi:type="dcterms:W3CDTF">2024-09-01T11:33:19Z</dcterms:modified>
</cp:coreProperties>
</file>