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B3F4C-9DA2-4E03-9C51-D5ECC01B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6782C-20EA-4C0A-A29C-F5F1B0F7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60414-E809-438E-A917-043DC153F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4F36C-2969-4052-B24D-3536CF395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63A73-DBF7-4619-B419-0D4C2B8A3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24CA8-1EB4-436A-ACA5-5F520DF9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5375D-7B91-45D5-A8C0-063EA0337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C762A-7BEB-4E1D-93D9-FEEA9DE8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80CBD-A15F-4D38-8667-B0998503C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FD8A6-E855-4C9B-9B54-E15DE1DDA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B1A24-74B5-4323-8063-C03FDDA6D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4031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垃圾焚烧厂冬季安全生产与消防培训\n## 1.冬季安全生产特点及挑战\n### 1.1冬季气候对垃圾焚烧厂的影响\n### 1.2冬季安全生产事故的预防措施\n### 1.3冬季安全生产管理的难点及应对策略\n## 2.消防培训的重要性及内容\n### 2.1消防培训对垃圾焚烧厂的意义\n### 2.2消防培训的基本内容及方法\n### 2.3消防培训的组织实施与效果评估\n## 3.垃圾焚烧厂安全生产设备与设施\n### 3.1安全生产设备的选择与配置\n### 3.2安全生产设施的维护与管理\n### 3.3设备与设施的安全性能检测与评估\n## 4.冬季安全生产应急预案与演练\n### 4.1应急预案的制定与修订\n### 4.2应急预案的组织实施与培训\n### 4.3应急预案的演练与评估\n## 5.垃圾焚烧厂安全生产文化建设\n### 5.1安全生产文化建设的意义与目标\n### 5.2安全生产文化建设的实施方法与途径\n### 5.3安全生产文化建设的效果评估与持续改进\n## 6.冬季安全生产检查与隐患排查\n### 6.1冬季安全生产检查的目的与内容\n### 6.2隐患排查的方法与技巧\n### 6.3隐患整改与预防措施的实施与跟踪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垃圾焚烧厂冬季安全生产与消防培训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冬季安全生产特点及挑战</a:t>
            </a:r>
            <a:endParaRPr/>
          </a:p>
        </p:txBody>
      </p:sp>
      <p:sp>
        <p:nvSpPr>
          <p:cNvPr id="13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组合 21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低温导致设备运行困难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管道、阀门易冻结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设备润滑效果降低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仪表指示不准确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恶劣天气影响生产效率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雪、雾等天气导致交通不便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员工上下班安全受到影响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生产原材料运输受阻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冬季火灾风险增加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低温导致电缆、电线易老化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通风不良引发火灾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燃料干燥引发火灾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冬季气候对垃圾焚烧厂的影响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加强设备保暖措施</a:t>
                </a:r>
                <a:endParaRPr/>
              </a:p>
            </p:txBody>
          </p:sp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管道、阀门采用保温材料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设备润滑油选择合适型号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仪表采取防寒措施</a:t>
                </a:r>
                <a:endParaRPr/>
              </a:p>
            </p:txBody>
          </p:sp>
        </p:grpSp>
        <p:grpSp>
          <p:nvGrpSpPr>
            <p:cNvPr id="23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确保安全生产环境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清除生产设备积雪、冰凌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确保道路畅通，避免滑倒事故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加强员工安全教育，提高防范意识</a:t>
                </a:r>
                <a:endParaRPr/>
              </a:p>
            </p:txBody>
          </p:sp>
        </p:grpSp>
        <p:grpSp>
          <p:nvGrpSpPr>
            <p:cNvPr id="24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严格消防管理制度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定期检查消防设施、器材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加强消防安全培训和演练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制定消防安全应急预案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冬季安全生产事故的预防措施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难点：低温环境下设备故障率高</a:t>
                </a:r>
                <a:endParaRPr/>
              </a:p>
            </p:txBody>
          </p:sp>
          <p:sp>
            <p:nvSpPr>
              <p:cNvPr id="25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应对策略：加强设备维护保养，提前更换易损部件</a:t>
                </a:r>
                <a:endParaRPr/>
              </a:p>
            </p:txBody>
          </p:sp>
        </p:grpSp>
        <p:grpSp>
          <p:nvGrpSpPr>
            <p:cNvPr id="25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难点：恶劣天气影响生产效率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应对策略：提前制定生产计划，确保原材料供应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难点：冬季火灾风险增加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应对策略：加强消防巡查，提高员工消防意识和技能</a:t>
                </a:r>
                <a:endParaRPr/>
              </a:p>
            </p:txBody>
          </p:sp>
        </p:grpSp>
      </p:grpSp>
      <p:pic>
        <p:nvPicPr>
          <p:cNvPr id="25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冬季安全生产管理的难点及应对策略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消防培训的重要性及内容</a:t>
            </a:r>
            <a:endParaRPr/>
          </a:p>
        </p:txBody>
      </p:sp>
      <p:sp>
        <p:nvSpPr>
          <p:cNvPr id="2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认识到火灾的危害性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掌握火灾预防和扑救方法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提高火灾应急处理能力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提高员工消防安全意识</a:t>
                </a:r>
                <a:endParaRPr/>
              </a:p>
            </p:txBody>
          </p:sp>
        </p:grpSp>
        <p:grpSp>
          <p:nvGrpSpPr>
            <p:cNvPr id="2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预防火灾事故发生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</p:txBody>
          </p:sp>
          <p:sp>
            <p:nvSpPr>
              <p:cNvPr id="2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降低火灾事故风险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树立企业安全生产口碑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</a:t>
                </a:r>
                <a:endParaRPr/>
              </a:p>
            </p:txBody>
          </p:sp>
          <p:sp>
            <p:nvSpPr>
              <p:cNvPr id="2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提升企业安全生产形象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消防培训对垃圾焚烧厂的意义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基本内容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火灾预防和扑救方法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消防设施、器材的使用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培训方法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理论讲解：通过授课、讲座等形式传授消防知识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实践操作：通过实地操作，让员工掌握消防设施、器材的使用方法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模拟演练：通过模拟火灾现场，提高员工的应急处理能力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在线学习：通过网络平台，让员工随时随地学习消防知识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消防培训的基本内容及方法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消防培训的组织实施与效果评估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组合 3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组合 30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制定消防培训计划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安排培训时间和地点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邀请专业讲师和辅导员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对培训过程进行监督和管理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组合 30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培训前后进行知识测试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通过实际操作考核员工技能掌握情况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观察员工在日常工作中消防意识的提高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收集员工对培训的反馈意见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垃圾焚烧厂安全生产设备与设施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根据生产需求选择设备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考虑设备的性能、效率和可靠性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考虑设备的环保性能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选择合适的设备类型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根据生产规模和设备能力配置设备数量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考虑设备的备用和维修周期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考虑设备的安全性能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配置设备数量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设备布局要符合安全生产要求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设备安装要牢固、稳定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设备之间要有足够的安全距离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设备布局与安装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安全生产设备的选择与配置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组合 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组合 2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设备定期检查与保养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对设备进行润滑、清洁和保养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及时处理设备故障和隐患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组合 3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设备更新与技术改造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根据生产需求和设备状况进行更新和改造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提高设备的安全性能和生产效率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降低设备运行成本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组合 3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设备管理制度与流程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制定设备管理制度和流程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加强对设备管理人员的培训和考核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确保设备的安全稳定运行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安全生产设施的维护与管理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https://d.book118.com/637104031034006044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垃圾焚烧厂冬季安全生产与消防培训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2024-09-18T11:20:30.288</cp:lastPrinted>
  <dcterms:created xsi:type="dcterms:W3CDTF">2024-09-18T03:20:30Z</dcterms:created>
  <dcterms:modified xsi:type="dcterms:W3CDTF">2024-09-18T03:20:32Z</dcterms:modified>
</cp:coreProperties>
</file>