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48D59-7ED4-4DDB-B33C-59BD0024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40360-A779-49DF-9007-BED11F715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464C2-4B5E-4196-9E5D-8CA57FD4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4613-248F-4CA9-AC9B-79E42D01C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621EC-07D4-430F-B861-0C70D392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D0921-9A03-4D4D-882A-587EBD26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FB1A8-58EE-4E4A-9F46-EE18B0F2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FC9A7-CCFF-48EE-8CE8-72736632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9F168-FE00-44C3-A217-5CC3BA8F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A199B-7977-49F9-9678-35A6CAA23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38FFE-A5EF-4BF3-8D1B-5D3C0AE7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413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幼儿园各种各样的面粉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面粉的用途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面粉的营养价值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安全使用面粉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面粉的种类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用途广泛，适合制作大多数糕点、饼干和面包。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面粉，也称为中筋面粉，是最常见的面粉类型，含有约11-13%的蛋白质。由于其性质介于高筋面粉和低筋面粉之间，普通面粉适合制作大多数糕点、饼干和面包。它具有良好的延展性和弹性，能够满足多种烘焙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普通面粉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含有较高的面筋，适合制作需要延展性和弹性的糕点。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高筋面粉含有较高的面筋，通常用于制作需要较高延展性和弹性的糕点，如意大利面、馒头和面条等。由于面筋含量高，高筋面粉制作的糕点通常更有嚼劲，口感更有弹性。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高筋面粉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低筋面粉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面筋含量较低，适合制作口感轻盈的糕点。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低筋面粉面筋含量较低，通常用于制作不需要太高弹性和延展性的糕点，如蛋糕、饼干和糕点等。低筋面粉制作的糕点口感轻盈、细腻，容易消化。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含有麦麸和胚芽，营养价值高，适合健康饮食。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麦面粉是由全麦粒磨成的面粉，含有麦麸和胚芽，因此营养价值较高。它含有丰富的膳食纤维、维生素B族和矿物质等营养成分，有助于促进肠道健康和预防慢性疾病。全麦面粉适合制作全麦面包、饼干和糕点等健康食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全麦面粉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面粉的用途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面粉是烘焙糕点的主要原料，如蛋糕、饼干、面包等，能够提供所需的口感和质地。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制作糕点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制作曲奇饼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制作派和塔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面粉可以用来制作各种曲奇饼，如巧克力曲奇、奶油曲奇等，口感香脆可口。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面粉是制作派和塔皮的主要原料，能够提供所需的酥脆口感。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面粉可以用来做汤，如奶油蘑菇汤、玉米浓汤等，能够增加汤的浓稠度。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面粉可以用来做肉饼和丸子，如牛肉饼、鱼丸等，能够增加口感和黏合性。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做肉饼和丸子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38" r="140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在一些炒菜中，如炒面、炒饭等，面粉可以用来增加口感和黏合性。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做炒菜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https://d.book118.com/637104132036006041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2024-09-13T23:18:08.485</cp:lastPrinted>
  <dcterms:created xsi:type="dcterms:W3CDTF">2024-09-13T15:18:08Z</dcterms:created>
  <dcterms:modified xsi:type="dcterms:W3CDTF">2024-09-13T15:18:10Z</dcterms:modified>
</cp:coreProperties>
</file>