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A9F1A5-7320-4913-BEA9-06307C763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CD6DB8-2D3F-48C3-B5D7-B9BABDE264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32A386-DC99-440F-AEDD-6FD324116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8B5D00-B244-4259-8FE9-2365F42B4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FAA21A-317E-48D6-AAF2-B7B3993BDA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E89C06-6AAA-4372-AA3D-E1A2EBEEDB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345C4C-6D67-466A-91F5-84DD651B4F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9BFBAA-8677-4AB2-A5D5-D814D67B6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EC94B9-46CA-4BDE-A063-75026D19F6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C14CF2-B1A4-42C9-98E6-5F0361050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08A9B-FD20-4456-B7D3-46FE5A7D7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04144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血透科护理常规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血透科护理概述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血透科护理的核心流程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血透科护理的注意事项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血透科护理的案例分享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血透科护理的未来展望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血透科护理概述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血透科护理是指针对接受血液透析治疗的患者所提供的专业护理服务。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血透科护理具有高度的专业性和技术性，要求护理人员具备丰富的医学知识和实践经验，能够熟练操作相关医疗设备，为患者提供安全、有效的护理服务。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血透科护理的定义与特点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通过专业的护理，患者能够得到更好的病情控制和生活质量提升。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提高患者生活质量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降低并发症风险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促进医患沟通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血透科护理能够及时发现并处理患者可能出现的不良反应和并发症，降低风险。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护理人员与患者及其家属的密切沟通，有助于提高患者的治疗依从性和满意度。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血透科护理的重要性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15" b="28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404" b="124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血透科护理的历史与发展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历史回顾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血透科护理自20世纪60年代发展至今，经历了从无到有、从简单到复杂的过程。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发展趋势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随着医学技术的不断进步，血透科护理将朝着更加专业化、规范化和人性化的方向发展。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新技术应用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未来，随着科技的不断创新，血透科护理将引入更多的智能化、远程监控等先进技术，为患者提供更加便捷、高效的服务。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血透科护理的核心流程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热情接待患者，核对患者身份信息，了解患者基本病情。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患者接待</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对患者进行身体状况、心理状况、认知情况进行全面评估，为后续护理提供依据。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患者接待与评估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检查透析机、管路、透析器等设备是否完好，确保设备正常运行。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指导患者进行透析前的准备，如修剪指甲、更换衣物等，确保患者舒适安全。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透析治疗前的准备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患者准备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准备透析设备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在透析过程中密切监测患者的生命体征，如心率、血压等，如有异常及时处理。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监测生命体征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观察患者透析过程中的病情变化，如面色、呼吸等，及时发现并处理并发症。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观察病情变化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透析治疗中的护理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回血操作</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正确进行回血操作，确保管路和透析器内的血液完全回输给患者。</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病情观察与记录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观察患者透析后的病情变化，记录护理过程和病情状况，为后续护理提供依据。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透析治疗后的护理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患者离科与随访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离科指导</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指导患者离科后的注意事项，如饮食、运动、用药等。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定期随访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定期对患者进行随访，了解患者的病情状况和护理效果，及时调整护理方案。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血透科护理的注意事项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https://d.book118.com/637104144036006041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2024-09-13T23:18:09.388</cp:lastPrinted>
  <dcterms:created xsi:type="dcterms:W3CDTF">2024-09-13T15:18:09Z</dcterms:created>
  <dcterms:modified xsi:type="dcterms:W3CDTF">2024-09-13T15:18:11Z</dcterms:modified>
</cp:coreProperties>
</file>