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05B5D-CE04-42EE-B97D-41CD2AF7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E2E3E-CF9B-4A43-B36E-FEBE16EE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AD40E-4EBA-4A65-91B4-A64C9B20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71CB3-EE9E-4454-B427-CB050DCE2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C44D3-0E59-45A8-854C-D910D044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929E9-1E97-4308-A57F-4B8EFD80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48F14-6156-4B56-8D18-394EF23BC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66618-AF00-460E-ABC0-2F435281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F9F0A-7477-40C5-AB48-F17FF2EA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0CF6B-F4DB-4BBA-A347-56E3BB600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DFBAF-3A77-476A-B160-E5CFFA3EB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502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音频设备行业复工形势研究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疫情对音频设备行业的影响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音频设备行业复工情况分析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音频设备行业市场需求分析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音频设备行业供应链分析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音频设备行业竞争格局分析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音频设备行业发展趋势预测和建议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应对疫情带来的挑战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新冠疫情对全球经济造成了严重冲击，音频设备行业也受到了较大影响。随着疫情逐渐得到控制，行业复工成为迫切需求。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推动行业复苏与发展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通过对音频设备行业复工形势的研究，可以为政府、企业和相关机构提供决策支持，推动行业复苏和可持续发展。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本研究将涵盖音频设备行业的整体复工情况，包括不同领域、不同规模和不同地区的音频设备企业。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采用问卷调查、访谈、文献资料分析等多种研究方法，对音频设备行业的复工情况进行深入调研和分析。同时，结合行业趋势和市场环境等因素，对复工形势进行综合评估。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音频设备行业概述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92" b="2489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音频设备行业是指生产和销售与声音录制、播放、传输、处理相关的设备和系统的产业。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根据产品形态和应用领域，音频设备行业可分为专业音响、家用音响、汽车音响、耳机/耳麦、麦克风等子领域。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音频设备行业经历了从模拟到数字、从单一到多元的发展历程，随着技术进步和消费者需求升级，行业不断推陈出新。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当前，音频设备行业处于快速发展阶段，市场规模不断扩大，产品种类日益丰富，技术水平不断提高，竞争也日益激烈。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包括专业音响工程商、家用音响消费者、汽车厂商、耳机/耳麦用户等应用领域。同时，随着互联网的普及，线上销售渠道在产业链中的地位日益重要。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主要包括电子元器件、塑料、金属等原材料供应商，以及芯片、传感器等核心零部件制造商。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音频设备制造商，负责产品的研发、设计、生产和销售。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疫情对音频设备行业的影响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疫情导致工厂停工，生产中断，影响音频设备的正常生产和交付。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供应链紊乱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全球范围内的疫情爆发导致供应链紊乱，原材料和零部件供应不足，影响音频设备的生产和品质。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运输受阻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国际运输受到疫情影响，导致音频设备的运输延误和成本增加。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疫情对生产和供应链的影响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市场需求下降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疫情导致消费者购买力下降，对音频设备的需求减少，尤其是高端和专业音频设备。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线上消费增加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疫情期间，线上购物成为主流，消费者对线上购买音频设备的接受度提高。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疫情改变了消费者的生活方式和需求，对音频设备的功能和性能提出新的要求，如远程办公和在线教育需要更好的语音通话效果和音质。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疫情对市场需求和消费的影响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创新成为核心竞争力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在疫情期间，消费者对音频设备的品质和性能要求更高，企业的创新能力成为核心竞争力。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合作与共赢成为趋势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面对疫情带来的挑战，企业之间的合作与共赢成为趋势，共同应对市场变化和消费者需求的变化。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疫情期间，品牌之间的竞争更加激烈，各大品牌纷纷加大营销和推广力度，争夺市场份额。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疫情对行业竞争格局的影响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音频设备行业复工情况分析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根据各地政府发布的复工时间表，音频设备行业的企业在2月中旬开始陆续复工，3月初基本全面复工。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由于员工返岗、供应链恢复等因素的影响，音频设备行业的复工进度在初期较为缓慢。但随着各项工作的推进，复工进度逐渐加快，4月份已达到正常生产水平的80%以上。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员工返岗问题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受疫情影响，部分员工无法及时返岗，给企业的生产安排带来一定困难。同时，返岗员工的健康管理也是一项重要挑战。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全球疫情导致部分原材料和零部件供应中断，影响音频设备行业的正常生产。企业需要寻找替代供应商或调整生产计划以应对供应链问题。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疫情期间，消费者需求发生变化，对音频设备的需求也有所减少。企业需要密切关注市场动态，调整产品策略以满足市场需求。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复工面临的挑战和困难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复工初期，由于员工熟练度下降、生产线调整等因素，生产效率受到一定影响。但随着生产的逐步恢复和员工技能的提升，生产效率已逐渐恢复到正常水平。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随着复工进度的推进和各项措施的落实，音频设备行业的产能已逐步恢复。目前，大部分企业的产能已达到正常水平的90%以上，部分龙头企业甚至已实现满负荷生产。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复工后的生产效率和产能恢复情况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https://d.book118.com/637105021101006031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2024-09-03T18:07:03.310</cp:lastPrinted>
  <dcterms:created xsi:type="dcterms:W3CDTF">2024-09-03T10:07:03Z</dcterms:created>
  <dcterms:modified xsi:type="dcterms:W3CDTF">2024-09-03T10:07:05Z</dcterms:modified>
</cp:coreProperties>
</file>