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AEE87-27FD-4322-941B-297EDBC86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5891D-BA3C-4851-A489-39C1CC180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B46BE-CED9-4267-8587-5E20DF812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449CC-EEFB-4C09-A9A0-1BE61CB6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9CEA3-8F52-4312-9832-6FE92460C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52F112-78CD-497B-8F4C-B5C30372C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B371C-7181-4844-B57E-858CBB95C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ABA60-63A0-454A-B0CC-F0C9201F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49D271-89BA-44F1-9960-6B09E9BD0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6B326-551B-4666-BAF8-D4C8D19E9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FADEE-01AA-4E37-9A78-7C94D4CC4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0610214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银行安全教育培训计划书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2023-12-24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安全教育培训计划总述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安全教育培训计划实施保障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安全教育培训计划附件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安全教育培训计划总述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通过培训，使员工充分认识到安全工作的重要性，增强安全意识，预防安全事故的发生。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151" r="51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掌握安全操作技能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明确安全责任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97" b="21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使员工掌握银行各项业务操作中的安全规范和技能，提高员工的安全操作水平。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使员工明确自己在安全工作中的职责和义务，形成全员参与安全工作的良好氛围。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包括柜员、客户经理、行政人员等各岗位员工。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银行全体员工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新员工是银行安全工作的薄弱环节，需要重点进行安全教育培训。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重点培训新员工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每年至少进行一次全员安全教育培训，新员工入职时需进行专项培训。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银行内部培训室或外部专业培训机构。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培训时间与地点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安全教育培训内容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了解银行安全的基本概念、原则和要求。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介绍银行安全的重要性和意义，讲解银行安全的基本概念、原则和要求，包括人员安全、财产安全、信息安全等方面的内容。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31" r="22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750" r="27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掌握银行安全操作规程，规范员工行为。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介绍银行安全操作规程，包括现金管理、账户管理、交易处理、监控与报警等方面的操作规程，以及员工行为规范和职业道德等方面的内容。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熟悉银行安全应急处理流程，提高应对突发事件的能力。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讲解银行安全应急处理流程，包括应急预案的制定、实施和演练，以及应对各种突发事件的措施和注意事项，如抢劫、盗窃、火灾等。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银行安全法律法规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了解相关法律法规，确保银行业务的合法合规。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介绍与银行安全相关的法律法规，包括《中华人民共和国商业银行法》、《中华人民共和国反洗钱法》等，以及银行业务中涉及的法律法规和监管要求。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安全教育培训方式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通过组织员工集中参与培训，提高安全意识。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将员工集中在一起，通过讲座、案例分析、互动讨论等形式，全面介绍银行安全规章制度、操作流程、风险防范等方面的知识，提高员工的安全意识和应对能力。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集中式培训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根据员工岗位和职责，进行有针对性的安全培训。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根据不同岗位员工的职责和业务特点，制定个性化的培训计划，通过部门内部培训、岗位辅导等形式，使员工更好地掌握与自身工作相关的安全知识和技能。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分散式培训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https://d.book118.com/637106102145006041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2024-09-14T17:39:21.950</cp:lastPrinted>
  <dcterms:created xsi:type="dcterms:W3CDTF">2024-09-14T09:39:21Z</dcterms:created>
  <dcterms:modified xsi:type="dcterms:W3CDTF">2024-09-14T09:39:24Z</dcterms:modified>
</cp:coreProperties>
</file>