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DLWKD+MS-UIGothic"/>
      <p:regular r:id="rId16"/>
    </p:embeddedFont>
    <p:embeddedFont>
      <p:font typeface="KQUQAR+PVQCJP+ArialMT"/>
      <p:regular r:id="rId17"/>
    </p:embeddedFont>
    <p:embeddedFont>
      <p:font typeface="WLPCAL+AGKUGN+MicrosoftYaHei-Bold"/>
      <p:regular r:id="rId18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AB7EB-8B3E-4237-8795-93CAED94D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864A-1522-4D7C-A4F8-10A337732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C8E0C-71C0-4FC8-BE02-AEA54A261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BD070-64B9-4C80-A982-CD8EEF259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A6B4D8-AEBD-421F-AC78-08A3A5D4E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076961-5A28-47BF-A005-01C673BE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22BD51-F447-466B-A26D-E200C8C2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C8EBF-FA3C-4C35-A90F-EE24E7CC8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35250-7607-4A86-8A04-49EB5CEFD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46793-3936-4D4A-B481-94F881066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FC98D-58B1-4057-B7DA-BDBEF76B8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0616212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3884" y="284150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4950">
                <a:solidFill>
                  <a:srgbClr val="00608A"/>
                </a:solidFill>
                <a:latin typeface="JDLWKD+MS-UIGothic"/>
                <a:cs typeface="JDLWKD+MS-UIGothic"/>
              </a:rPr>
              <a:t>分析法概</a:t>
            </a:r>
            <a:r>
              <a:rPr sz="4950">
                <a:solidFill>
                  <a:srgbClr val="00608A"/>
                </a:solidFill>
                <a:latin typeface="SimSun"/>
                <a:cs typeface="SimSun"/>
              </a:rPr>
              <a:t>论课</a:t>
            </a:r>
            <a:r>
              <a:rPr sz="4950">
                <a:solidFill>
                  <a:srgbClr val="00608A"/>
                </a:solidFill>
                <a:latin typeface="JDLWKD+MS-UIGothic"/>
                <a:cs typeface="JDLWK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分析法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简</a:t>
            </a: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分析法的定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039240" cy="13017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E0E07"/>
                </a:solidFill>
                <a:latin typeface="KQUQAR+PVQCJP+ArialMT"/>
                <a:cs typeface="KQUQAR+PVQCJP+ArialMT"/>
              </a:rPr>
              <a:t>•</a:t>
            </a:r>
            <a:r>
              <a:rPr sz="1550" spc="669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：色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分析法是一种分离和分析复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混合物中各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分的方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法。它利用不同物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在固定相和流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的吸附、溶解等作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用力差异，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分的分离，并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分离后的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行定性和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定量分析。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分析法的原理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9480" y="4136170"/>
            <a:ext cx="11733452" cy="697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E0E07"/>
                </a:solidFill>
                <a:latin typeface="KQUQAR+PVQCJP+ArialMT"/>
                <a:cs typeface="KQUQAR+PVQCJP+ArialMT"/>
              </a:rPr>
              <a:t>•</a:t>
            </a:r>
            <a:r>
              <a:rPr sz="1550" spc="669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原理：色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分析法的核心原理是分配平衡。当流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相携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混合物通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固定相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，不同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分在两相之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的分配系数存在差异，</a:t>
            </a:r>
          </a:p>
          <a:p>
            <a:pPr marL="20320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致它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在固定相和流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相之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的滞留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不同，从而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分的分离。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分析法的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用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2389" y="2049560"/>
            <a:ext cx="5891963" cy="1850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E0E07"/>
                </a:solidFill>
                <a:latin typeface="KQUQAR+PVQCJP+ArialMT"/>
                <a:cs typeface="KQUQAR+PVQCJP+ArialMT"/>
              </a:rPr>
              <a:t>•</a:t>
            </a:r>
            <a:r>
              <a:rPr sz="1550" spc="669">
                <a:solidFill>
                  <a:srgbClr val="0E0E07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域：色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分析法广泛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用于化学、生物学、医学、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环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境科学等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域。在化学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域，它可以用于合成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物的分离和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化；在生物学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域，它可以用于生物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品中蛋白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、核酸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等大分子的分离和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定；在医学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域，它可以用于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物代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谢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物和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床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本的分析；在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境科学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域，它可以用于空气、</a:t>
            </a:r>
          </a:p>
          <a:p>
            <a:pPr marL="2032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水体和土壤中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染物的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和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分析法的分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按流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相和固定相的物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态</a:t>
            </a: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PCAL+AGKUGN+MicrosoftYaHei-Bold"/>
                <a:cs typeface="WLPCAL+AGKUG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PCAL+AGKUGN+MicrosoftYaHei-Bold"/>
                <a:cs typeface="WLPCAL+AGKUG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WLPCAL+AGKUGN+MicrosoftYaHei-Bold"/>
                <a:cs typeface="WLPCAL+AGKUG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JDLWKD+MS-UIGothic"/>
                <a:cs typeface="JDLWKD+MS-UIGothic"/>
              </a:rPr>
              <a:t>气相色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JDLWKD+MS-UIGothic"/>
                <a:cs typeface="JDLWKD+MS-UIGothic"/>
              </a:rPr>
              <a:t>液相色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08A"/>
                </a:solidFill>
                <a:latin typeface="JDLWKD+MS-UIGothic"/>
                <a:cs typeface="JDLWKD+MS-UIGothic"/>
              </a:rPr>
              <a:t>凝胶色</a:t>
            </a:r>
            <a:r>
              <a:rPr sz="2000" spc="23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气体，固定相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固体或涂有固定液的担体。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液体，固定相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固体或涂有固定液的担体。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液体，固定相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凝胶。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按分离原理分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56140" y="369369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DLWKD+MS-UIGothic"/>
                <a:cs typeface="JDLWKD+MS-UIGothic"/>
              </a:rPr>
              <a:t>排阻色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FFFFFF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96339" y="372036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DLWKD+MS-UIGothic"/>
                <a:cs typeface="JDLWKD+MS-UIGothic"/>
              </a:rPr>
              <a:t>吸附色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FFFFFF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DLWKD+MS-UIGothic"/>
                <a:cs typeface="JDLWKD+MS-UIGothic"/>
              </a:rPr>
              <a:t>分配色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FFFFFF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JDLWKD+MS-UIGothic"/>
                <a:cs typeface="JDLWKD+MS-UIGothic"/>
              </a:rPr>
              <a:t>离子交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2000" spc="25">
                <a:solidFill>
                  <a:srgbClr val="FFFFFF"/>
                </a:solidFill>
                <a:latin typeface="JDLWKD+MS-UIGothic"/>
                <a:cs typeface="JDLWKD+MS-UIGothic"/>
              </a:rPr>
              <a:t>色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谱</a:t>
            </a:r>
            <a:r>
              <a:rPr sz="2000">
                <a:solidFill>
                  <a:srgbClr val="FFFFFF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分在固定相和流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相之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的分配系数差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利用离子交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换剂对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不同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离子的交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能力差异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利用吸附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剂对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分在固定相中的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排阻效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应实现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分离。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95959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的吸附能力差异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JDLWKD+MS-UIGothic"/>
                <a:cs typeface="JDLWKD+MS-UIGothic"/>
              </a:rPr>
              <a:t>分离。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08A"/>
                </a:solidFill>
                <a:latin typeface="JDLWKD+MS-UIGothic"/>
                <a:cs typeface="JDLWKD+MS-UIGothic"/>
              </a:rPr>
              <a:t>按操作方式分</a:t>
            </a:r>
            <a:r>
              <a:rPr sz="3000">
                <a:solidFill>
                  <a:srgbClr val="00608A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JDLWKD+MS-UIGothic"/>
                <a:cs typeface="JDLWKD+MS-UIGothic"/>
              </a:rPr>
              <a:t>柱色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3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纸</a:t>
            </a:r>
            <a:r>
              <a:rPr sz="2300" spc="25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3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08A"/>
                </a:solidFill>
                <a:latin typeface="JDLWKD+MS-UIGothic"/>
                <a:cs typeface="JDLWKD+MS-UIGothic"/>
              </a:rPr>
              <a:t>薄</a:t>
            </a:r>
            <a:r>
              <a:rPr sz="2300" spc="25">
                <a:solidFill>
                  <a:srgbClr val="00608A"/>
                </a:solidFill>
                <a:latin typeface="SimSun"/>
                <a:cs typeface="SimSun"/>
              </a:rPr>
              <a:t>层</a:t>
            </a:r>
            <a:r>
              <a:rPr sz="2300" spc="25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2300" spc="23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2300">
                <a:solidFill>
                  <a:srgbClr val="00608A"/>
                </a:solidFill>
                <a:latin typeface="JDLWKD+MS-UIGothic"/>
                <a:cs typeface="JDLWKD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分随流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相通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固定相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行分离。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分在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纸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上的固定相中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行分离，常用于分离氨基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酸、蛋白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分在涂有固定相的薄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板上的固定相中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行分离，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常用于分离小分子物</a:t>
            </a:r>
            <a:r>
              <a:rPr sz="1500">
                <a:solidFill>
                  <a:srgbClr val="0E0E0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E0E07"/>
                </a:solidFill>
                <a:latin typeface="JDLWKD+MS-UIGothic"/>
                <a:cs typeface="JDLWKD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56689" y="2828266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色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谱</a:t>
            </a: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分析法的</a:t>
            </a:r>
            <a:r>
              <a:rPr sz="4500">
                <a:solidFill>
                  <a:srgbClr val="00608A"/>
                </a:solidFill>
                <a:latin typeface="SimSun"/>
                <a:cs typeface="SimSun"/>
              </a:rPr>
              <a:t>实验</a:t>
            </a:r>
            <a:r>
              <a:rPr sz="4500">
                <a:solidFill>
                  <a:srgbClr val="00608A"/>
                </a:solidFill>
                <a:latin typeface="JDLWKD+MS-UIGothic"/>
                <a:cs typeface="JDLWKD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https://d.book118.com/637106162125006045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JDLWKD+MS-UIGothic</vt:lpstr>
      <vt:lpstr>SimSun</vt:lpstr>
      <vt:lpstr>KQUQAR+PVQCJP+ArialMT</vt:lpstr>
      <vt:lpstr>Times New Roman</vt:lpstr>
      <vt:lpstr>WLPCAL+AGKUGN+MicrosoftYaHei-Bold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2024-09-20T12:48:57.716</cp:lastPrinted>
  <dcterms:created xsi:type="dcterms:W3CDTF">2024-09-20T04:48:57Z</dcterms:created>
  <dcterms:modified xsi:type="dcterms:W3CDTF">2024-09-20T04:48:58Z</dcterms:modified>
</cp:coreProperties>
</file>