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29D7B-6DA7-4A27-9922-693EE761D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6D1AC-5AEF-4931-97D8-D5F636CD1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6989C-249D-4034-A8B8-E2A1E66E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660DE-A593-4558-A6F8-22E43C8C5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55A5A-69DB-4D8D-B266-3F9F15227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0663B-35FD-4FEC-86BB-52FE5337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51FF6-AA1B-4940-BCBC-C1CD4FC2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E686F-C965-441F-89A0-CA20CB55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2199C-ADB3-41C7-9C7E-0A297778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AE827-452D-4947-83F5-75FEA2D5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E6725-06AC-469E-AEC0-B4E7391B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10134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心理健康教师工作反思总结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工作职责与内容反思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工作成效与挑战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自我成长与专业发展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工作职责与内容反思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运用多种教学方法，如案例分析、角色扮演、小组讨论等，以提高学生学习兴趣和参与度。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确保课程目标与学校整体教育目标相一致，旨在培养学生的心理素质和应对能力。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结合学生实际情况，选择合适的教学内容，包括心理健康知识、心理调适技巧等。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建立学生档案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为每个学生建立心理健康档案，记录他们的心理状况和辅导过程。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定期辅导与评估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定期与学生进行面对面的辅导和评估，了解他们的心理变化和需求。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根据学生不同的情况和需求，提供个性化的心理健康辅导和支持。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学生心理健康辅导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组织策划各类心理健康活动，如讲座、工作坊、团队建设等。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活动实施与跟进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确保活动的顺利进行，并及时跟进活动效果和反馈。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对活动进行评估和总结，不断改进和完善心理健康活动体系。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心理健康活动组织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与家长建立有效的沟通渠道，及时了解学生在家中的心理状况和表现。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向家长提供心理健康教育方面的指导和建议，帮助他们更好地支持孩子成长。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提供家庭教育指导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加强与家长的合作，共同关注学生的心理健康问题，形成教育合力。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家长沟通与合作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工作成效与挑战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增强了学生的人际交往能力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心理健康教育的开展，帮助学生学会了如何与人建立良好的关系，提高了他们的社交技巧和沟通能力。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提高了学生的学习动力和自信心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通过心理辅导，学生们的自信心得到了增强，学习动力也得到了提升，学习成绩有所提高。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学生的情绪管理能力提升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通过心理健康教育的实施，学生们逐渐学会了如何更好地管理自己的情绪，减少了情绪波动和焦虑。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学生心理健康状况改善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一名学生在人际关系上遇到了困难，经过辅导后学会了如何与人建立良好的关系。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一名学生的学习动力不足，经过辅导后学习动力得到了提升。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一名学生因家庭问题导致情绪低落，通过心理辅导逐渐走出了心理阴影，重新找回了自信。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辅导案例分享与反思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学生抗拒心理辅导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有些学生对于心理辅导存在误解或担忧，不愿意接受辅导。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需要不断提升自身的专业能力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心理健康教育的需求不断变化，需要教师不断更新自己的专业知识和技能。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时间安排紧张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由于工作量大，时间安排紧张，难以满足所有学生的需求。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工作中的困难与挑战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https://d.book118.com/637110134136006026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2024-09-01T00:27:26.307</cp:lastPrinted>
  <dcterms:created xsi:type="dcterms:W3CDTF">2024-08-31T16:27:26Z</dcterms:created>
  <dcterms:modified xsi:type="dcterms:W3CDTF">2024-08-31T16:27:28Z</dcterms:modified>
</cp:coreProperties>
</file>