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059F0F-2317-47D7-A93A-17C23574B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A4A4A-B6BF-450F-A1BF-DDB5A9478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22EC5C-EAF7-4F5F-8A1F-0419B4DF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A89A80-1BA7-419D-9302-AC48F1FD4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5431F7-6273-4576-9269-228F0BBFFA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9CAEC6-6A23-4F2C-A293-64CECFC1D7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E226DB-4C3F-4C16-BA0D-072CC80228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D57B0A-FA7D-4C17-8935-C7BCF05CD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D3C2C-7A7D-4B66-911B-F843A5B5F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27FF4-5392-41FC-AFFB-7E3EE96AD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E4DE6-8918-442C-8CF5-DA4D04CCC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10156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Fun English PPT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Introduction</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Basic English knowledge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English listening and speaking training</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English Reading and Writing</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English Culture and Customs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Fun English Activities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Introduction</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Course overview</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course introduces the basic knowledge and skills of English language learning, including reading, writing, speaking, and listening</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Course background</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today's globalized world, English has become a common language for international communication Learning English well is essential for personal and career development</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Course target audience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course is suitable for students and English learners of different levels, specifically those who want to improve their English proficiency and communication skills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Introduction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Improve English reading and writing skills: Through systematic training and practice, students can improve their English reading and writing skills, enhance their language sense and expression ability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Enhance English listening and speaking ability: This course provides a variety of listening and speaking practice materials, allowing students to improve their English listening and speaking ability, and cultivate their language communication skills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Expand English vocabulary and grammar knowledge: The course includes a large number of English vocabulary and grammar exercises, helping students to expand their vocabulary, understand English sentence structure and usage rules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Increase cultural awareness: This course introduces the culture, history, and traditions of English speaking countries, helping students to understand different cultural backgrounds and improve their cross cultural communication ability</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Basic English knowledge</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5632" b="563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Basic pronunciation</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Teach the standard pronunciation of 26 English letters and the pronunciation rules for common letter combinations. Help students master correct pronunciation skills through PPT presentations and voice demonstrations.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Letters and Pronunciation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Vocabulary accumulation</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Teach commonly used words and phrases, including vocabulary from various fields such as life, study, and work. Help students memorize and apply new vocabulary through pictures, example sentences, and scenario simulations.</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Words and expressions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Sentence Structure</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Introduce basic grammar rules and commonly used sentence structures, such as simple sentences, compound sentences, compound sentences, etc. Through PPT demonstrations and practice exercises, help students understand and apply various sentence structures.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and Sentence Patterns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English listening and speaking training</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Listening skills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Teach students how to understand the speaker's intention through keywords, intonation, and stress.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Listening exercises</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Provide various listening materials for different scenarios, such as news, movie clips, and daily conversations, to improve students' listening comprehension abilities.</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comprehension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correcting students' pronunciation errors and teaching correct pronunciation techniques such as stress, linking, and intonation.</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Pronunciation training</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Provide opportunities for practical oral expression through role-playing, group discussions, and impromptu speeches.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Oral practice</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Oral expression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Simulate various real-life scenarios, such as shopping, ordering at restaurants, and airport security checks, allowing students to use English in practical contexts.</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Dialogue exercise</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Provide dialogue templates and common expressions to help students quickly master English communication skills in different situations.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Simulation scenario</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Situational dialogue</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https://d.book118.com/637110156005006030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2024-09-01T10:40:14.693</cp:lastPrinted>
  <dcterms:created xsi:type="dcterms:W3CDTF">2024-09-01T02:40:14Z</dcterms:created>
  <dcterms:modified xsi:type="dcterms:W3CDTF">2024-09-01T02:40:16Z</dcterms:modified>
</cp:coreProperties>
</file>