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18591-F3FA-4402-BF45-2A933FFA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DA6A4-638B-406D-82F1-A44AEC3C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E3533-C8B7-4FA6-889D-47ADD44A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D07F3-10DA-4318-9AC4-1AF911EC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9C9C6-CA24-49F0-A0EC-02E52ECA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598E0-E6DB-4190-AE09-70933FF7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E3405-87F5-4CE7-9FB8-446AE94BA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51FC7-F907-4D72-9346-241C360F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47B32-5B92-431D-B5E8-7D5DA82E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23B7A-F20D-4F01-B0DD-FF0846B9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EEF99-3149-47D8-8FCC-36971F3EF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11122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护理项目管理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护理项目管理是指对护理工作的计划、组织、领导和控制，以达到提高护理质量和效率的过程。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护理项目管理具有明确的目标、时间限制、资源约束和多学科协作的特点，需要综合考虑护理工作的各个方面，以实现最佳的护理效果。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58" r="162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通过科学的管理方法，可以规范护理工作流程，减少差错和疏漏，提高护理质量和安全性。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有效的项目管理能够合理分配资源，优化工作流程，提高护理工作效率，减少不必要的浪费。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项目管理有助于加强团队之间的沟通与协作，形成共同的目标和价值观，提高团队的凝聚力和战斗力。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通过项目管理不断探索和创新，可以推动护理学科的进步和发展，提高护理专业的地位和影响力。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护理项目管理的发展历程可以追溯到20世纪初，随着医学和护理学的不断发展，项目管理逐渐成为护理领域的重要管理工具。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信息化水平的提高，护理项目管理将更加注重跨学科合作、数据分析与利用、智能化管理等方面的发展。同时，随着人们对健康需求的不断提高，个性化、精准化的护理服务将成为护理项目管理的重要发展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制定和实施护理质量标准，确保护理服务达到预期水平。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鼓励持续改进护理质量，提高患者满意度。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定期进行护理质量评估，发现并改进存在的问题。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提供专业培训和发展机会，提高护理人员技能和素质。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合理配置护理人员，确保满足患者需求和工作负荷。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建立激励机制和考核制度，激发护理人员工作积极性。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激励与考核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及时识别潜在的护理风险和安全隐患。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对识别出的风险进行评估，确定其可能性和影响程度。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采取有效措施应对风险，降低不良事件的发生率。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收集、整理和分析护理相关信息。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促进护理信息的内部共享，提高工作效率。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利用信息进行数据分析，为护理管理和决策提供支持。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护理信息的管理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护理项目管理流程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定义项目目标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明确项目的目标、范围和预期成果，确保所有相关人员对项目有共同的理解。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根据项目需求，挑选具备合适技能和经验的人员组成项目团队。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确立项目的正式批准、总体要求、目标、相关人员和内外部利益相关者的期望。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护理项目启动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明确项目各个阶段的任务、活动和时间安排，确保资源的合理分配。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制定质量保证计划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明确项目的质量标准和验收标准，以及如何保证项目质量。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识别潜在的项目风险，制定相应的应对措施和预防计划。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根据项目计划，为各个任务和活动分配人力、物力和财力等资源。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按照项目计划，逐步完成各项任务和活动，确保项目的顺利进行。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根据实际情况，对项目计划进行必要的调整，以适应项目的变化。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护理项目执行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护理项目监控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定期检查项目的进度，确保项目按计划进行。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监控质量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对项目的质量进行监控，确保符合预定的质量标准。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对项目的风险进行监控，及时发现和处理潜在的问题。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监控风险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https://d.book118.com/637111122164006032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2024-09-06T00:34:42.722</cp:lastPrinted>
  <dcterms:created xsi:type="dcterms:W3CDTF">2024-09-05T16:34:42Z</dcterms:created>
  <dcterms:modified xsi:type="dcterms:W3CDTF">2024-09-05T16:34:44Z</dcterms:modified>
</cp:coreProperties>
</file>