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CABBA-5548-48D7-BCB0-93E196D74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385A7-88DF-46D8-9310-1F395572E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7E77D-4A58-4372-BF98-5502D27B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14503-C7FA-49C9-8073-C9BE6282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0C18E-7FE1-478B-8876-6F1359B5B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20725F-EE42-47AB-A830-01015391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AED07-BF42-49C9-BEAB-0C6D30A0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58817-DC46-4664-8D3D-48646D26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F5280-5500-4E38-984A-79CF60C0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37F99-CA2F-4FA4-8B66-591A4446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C27CC-BCB6-4C01-BBA9-483FE0D6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12155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科学发展观下的环境成本管理变革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环境成本管理理论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科学发展观下的环境成本管理变革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环境成本管理实践案例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科学发展观概述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科学发展观的内涵包括经济发展、社会发展、人的发展相互促进，经济、社会、环境协调发展。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科学发展观的核心是以人为本，实现人的全面发展。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9046" b="904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664" b="966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3306" b="1330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科学发展观是坚持以人为本，全面、协调、可持续的发展观。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科学发展观的概念与内涵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科学发展观强调经济、社会和环境的协调发展，对环境保护具有指导意义。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科学发展观要求在发展经济的同时，保护环境，实现可持续发展。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科学发展观通过制定科学的发展战略和政策，推动环境保护事业的发展。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科学发展观对环境保护的指导意义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" b="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" b="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科学发展观下的环境成本管理是实现经济、社会和环境协调发展的重要手段。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环境成本管理在科学发展观的指导下，更加注重资源的节约和环境的保护。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科学发展观为环境成本管理提供了科学的方法论，指导环境成本管理实践。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科学发展观与环境成本管理的关联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环境成本管理理论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43" b="126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环境成本是指在经济发展过程中，因资源消耗、环境污染、生态破坏等对环境造成的影响，需要采取一系列措施进行补偿或治理的费用。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根据产生原因，环境成本可分为自然资源耗减成本、生态破坏成本、环境污染成本等；根据核算内容，可分为内部环境成本和外部环境成本等。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环境成本的定义与分类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环境成本分类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环境成本定义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58" r="2465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传统成本法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在传统成本法中，环境成本通常被纳入生产成本中，但并没有单独核算，这种方法无法准确反映环境成本的实际情况。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作业成本法（ABC法）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作业成本法是一种基于作业的成本核算方法，将资源消耗和环境污染等与作业相关联，通过对作业成本的核算来反映环境成本的实际情况。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生命周期成本法（LCC法）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生命周期成本法是一种从产品生命周期角度出发，对产品整个生命周期的环境成本进行核算的方法。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环境成本核算方法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环境成本控制是企业通过采取一系列措施，对环境成本进行预测、规划、核算、分析等，以降低环境成本的过程。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环境成本控制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环境成本分析是对环境成本的构成、影响因素等进行深入分析，以找出降低环境成本的途径和方法。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环境成本分析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环境成本控制与分析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科学发展观下的环境成本管理变革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https://d.book118.com/637112155116006043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2024-09-17T12:14:52.638</cp:lastPrinted>
  <dcterms:created xsi:type="dcterms:W3CDTF">2024-09-17T04:14:52Z</dcterms:created>
  <dcterms:modified xsi:type="dcterms:W3CDTF">2024-09-17T04:14:54Z</dcterms:modified>
</cp:coreProperties>
</file>