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B83291-23BF-4AC7-B78B-04C4E19323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E7CA6A-7DEE-4BF4-BA57-F851271738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EC841C-1B4A-436A-AD53-70DBAF4663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CCBEEB-220D-4744-8633-CF11CB63DF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0FBFA9-0B04-41E3-B3FB-82C929B076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2D2E78-C1D0-4F5E-B52E-4723AA8ED6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B8D687-91DA-40DF-AD50-62E42FED8E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898312-7F95-4881-92AD-EF82EA2A42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DA4D7D-BF66-412A-ACE0-FA17864C96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39D050-3EB9-4491-8CF3-78EE406835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ECEE84-3D90-4E0C-BD15-DCB402D1AF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16.jpeg" /><Relationship Id="rId5"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11314203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捷克医疗器械市场准入要求与注册流程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市场准入概述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医疗器械注册流程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技术文件要求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临床数据要求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质量管理体系要求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监管与合规性要求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市场准入策略与建议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市场准入概述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捷克医疗器械市场规模逐年增长，市场需求稳定。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市场规模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竞争格局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发展趋势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捷克医疗器械市场竞争激烈，国际知名品牌占据主导地位。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随着医疗技术的不断进步和人口老龄化趋势的加剧，捷克医疗器械市场将继续保持增长态势。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捷克医疗器械市场现状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捷克医疗器械按照风险等级进行分类，包括Ⅰ类、Ⅱa类、Ⅱb类和Ⅲ类。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分类标准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各类医疗器械均需符合欧盟相关指令和标准的要求，取得CE认证后方可在捷克市场销售。此外，部分高风险医疗器械还需取得捷克国家卫生监管部门的特别许可。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监管要求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医疗器械分类与监管要求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通过严格的市场准入要求，确保在捷克市场销售的医疗器械安全有效，降低患者使用风险。</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保障患者安全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规范的市场准入制度有助于防止不合格或假冒伪劣产品进入市场，维护公平竞争的市场环境。</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维护市场秩序</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合理的市场准入要求可以推动医疗器械制造商提高产品质量和技术水平，进而提升整个行业的竞争力。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促进产业发展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市场准入的重要性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医疗器械注册流程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了解捷克医疗器械法规和注册要求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在申请注册前，制造商需要仔细研究捷克的医疗器械法规和注册要求，确保产品符合相关标准和规定。</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选择合适的注册路径</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根据产品的风险等级和分类，选择合适的注册路径。捷克医疗器械注册路径包括全面评估、简化评估和自我声明等。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准备技术文件</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制造商需要准备详细的技术文件，包括产品描述、性能数据、设计图纸、生产工艺、质量管理体系等，以证明产品的安全性和有效性。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申请前准备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提交申请</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选择合适的申请机构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制造商可以选择直接向捷克医疗器械监管机构提交申请，或者通过授权代表或第三方机构代为申请。</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填写申请表格</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按照捷克医疗器械监管机构的要求，填写完整的申请表格，包括产品信息、制造商信息、授权代表信息等。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提交技术文件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将准备好的技术文件与申请表格一起提交给捷克医疗器械监管机构。</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捷克医疗器械监管机构将对提交的文件进行审核，确保文件的完整性和准确性。</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文件审核</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监管机构将对产品的技术性能进行评估，包括产品的安全性、有效性、可靠性等方面。</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技术评估</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监管机构还将对制造商的质量管理体系进行审核，确保制造商能够持续生产出符合标准的产品。</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质量管理体系审核</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审核与评估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注册证书内容</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注册证书将包含产品的基本信息、注册有效期、使用范围等关键信息。</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更新和维护注册证书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制造商需要定期更新和维护注册证书，确保其有效性。这包括及时提交变更申请、接受监管机构的监督检查等。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审核通过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如果产品通过了审核和评估，捷克医疗器械监管机构将颁发注册证书，允许产品在捷克市场上销售和使用。</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获得注册证书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技术文件要求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有效性验证</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提供临床数据或模拟实验数据，证明器械的有效性。</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安全性评估</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对器械可能带来的风险进行评估，包括生物相容性、电气安全、机械安全等方面。</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生产工艺</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描述器械的生产过程、工艺流程、关键工艺参数等。</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器械描述</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包括器械的名称、型号、规格、结构、组成、预期用途等详细信息。</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设计原理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阐述器械的工作原理、技术特点、性能指标等。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技术文件内容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标准化要求</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技术文件应符合相关国际标准和行业标准的要求，如IEC 60601系列标准、ISO 13485等。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文件格式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技术文件应采用PDF或Word等通用格式，确保文件在不同操作系统和软件中的可读性。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语言要求</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技术文件应采用捷克语或英语编写，确保监管机构和相关人员能够准确理解文件内容。</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1875" r="218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格式与标准化要求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随着技术的不断进步和法规的更新，技术文件应定期进行更新，确保其始终与最新法规和标准保持一致。</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更新频率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制造商应建立技术文件的维护流程，包括文件的起草、审核、批准、发布等环节，确保文件的准确性和完整性。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维护流程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制造商应对技术文件进行版本控制，记录每次修改的内容和日期，以便监管机构和相关人员了解文件的变更情况。</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版本控制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更新与维护</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临床数据要求</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针对新型医疗器械或重大改进的医疗器械，需要提供全面的临床试验数据，包括试验设计、受试者信息、试验过程、结果分析等。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临床试验数据需证明医疗器械的安全性和有效性，以及与已上市同类产品的比较结果。</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对于部分高风险医疗器械，还需提供长期随访数据和不良事件报告。</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临床试验数据</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https://d.book118.com/637113142035006035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2024-09-09T13:44:55.256</cp:lastPrinted>
  <dcterms:created xsi:type="dcterms:W3CDTF">2024-09-09T05:44:55Z</dcterms:created>
  <dcterms:modified xsi:type="dcterms:W3CDTF">2024-09-09T05:44:57Z</dcterms:modified>
</cp:coreProperties>
</file>