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974AC-0062-443E-8475-90B24E78A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F51EE-0091-42F8-A27A-A89BA192E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2334B8-D8D9-4FD9-A555-D197B27BB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9A766-A225-4DF7-A3B4-08D74F60F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6101C6-4142-49B7-BE06-95E1E565E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AF7ABA-EECF-4542-A50D-9E1641673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0B12A0-5369-43B7-B607-BF76B7DAF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D81E31-37FD-4C3B-91C3-C4332BB33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E6AEC0-7FDA-4BDE-B315-0717281F3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5CB40-A503-4C55-B0A8-1ACC4A995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7FC024-C7EC-4225-89E5-17D49D56C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1400016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文化体育中心文化馆建设项目可行性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建设条件分析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项目组织与实施方案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社会效益评估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项目地点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/>
                  </a:solidFill>
                  <a:latin typeface="Microsoft Yahei"/>
                  <a:ea typeface="Microsoft Yahei"/>
                  <a:cs typeface="Microsoft Yahei"/>
                </a:rPr>
                <a:t>项目投资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某市文化体育中心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预计总投资为2亿元人民币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项目名称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项目类型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项目周期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文化体育中心文化馆建设项目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新建文化馆及配套设施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预计建设周期为2年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满足人民群众精神文化需求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建设文化馆有助于满足人民群众日益增长的精神文化需求，提高市民文化素质和生活品质。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促进地方文化产业的发展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通过该项目可以促进地方文化产业的发展，推动文化产业成为地方新的经济增长点。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提高文化软实力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该项目是提高城市文化软实力的重要举措，有助于推动社会主义文化繁荣发展。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项目建设的必要性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促进地方经济发展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该项目将为地方经济发展带来积极的影响，带动相关产业的发展，创造就业机会。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推动社会主义文化建设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该项目将有力推动社会主义文化建设，为城市文化发展注入新的活力。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提高市民文化素质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通过文化馆的建设和运营，可以提高市民文化素质，增强市民的文化自觉和文化自信。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项目建设的社会效益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建设条件分析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43" r="327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15" r="3151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033" r="3503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文化馆选址于城市核心区域，交通便利，便于市民前往。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地理位置优越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文化馆周边拥有商业区、公共交通站点、医院等基础设施，方便市民生活。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周边设施完善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地理位置分析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460" b="1346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选址地区气候温和，四季分明，适合开展各类文化活动。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文化馆周边拥有公园、绿地等自然景观，环境优美，空气质量良好。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自然条件分析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周边环境优美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气候适宜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文化馆周边拥有图书馆、博物馆、艺术馆等公共文化设施，便于市民参与各类文化活动。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公共服务设施完善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文化馆周边拥有公共停车场、公共卫生间、餐饮服务等公共服务设施，方便市民使用。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文化设施齐全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公共设施分析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58" r="16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当前城市对于文化馆建设的需求日益增长，文化馆作为城市文化宣传和活动组织的重要场所，对于提高城市居民文化素质和生活品质有着重要作用。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随着城市化进程的加速，文化馆建设需求的空间布局和规模数量都需要适应城市发展需求，以满足广大市民日益增长的文化活动需求。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市场需求概述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主要客户群体分析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主要客户群体包括城市居民、学生、企事业单位员工以及外来游客等。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针对不同客户群体，需要开展不同的文化活动和服务，以满足不同群体的需求。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31" r="255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目前市场上已有多家文化馆，但各文化馆的设施水平和服务质量参差不齐，因此市场竞争较为激烈。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新建文化馆需要具备高品质的设施和服务，以及创新的文化活动策划和组织能力，才能在激烈的市场竞争中获得优势。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市场竞争情况分析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技术方案设计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设计理念应注重保留和传承当地的历史文化遗产，体现地域特色和民族文化。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保留历史文化遗产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原则上应注重技术创新与实际应用的结合，以满足现代观众的需求，同时确保与城市整体规划的协调性。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创新与实用结合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应遵循可持续发展的原则，考虑环保、节能、绿色建筑等方面，促进文化馆建设的可持续发展。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设计理念与原则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数字化展示技术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利用先进的数字化技术，如全息投影、VR/AR等，为观众提供沉浸式、交互式的展示体验。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智能管理系统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引入智能楼宇管理系统，实现自动化控制、智能化运营，提高管理效率和服务水平。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高性能网络架构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建设高性能的网络架构，满足文化馆各项业务需求，确保网络安全与稳定。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技术实现方案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https://d.book118.com/637114000166006041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2024-09-14T23:32:42.626</cp:lastPrinted>
  <dcterms:created xsi:type="dcterms:W3CDTF">2024-09-14T15:32:42Z</dcterms:created>
  <dcterms:modified xsi:type="dcterms:W3CDTF">2024-09-14T15:32:44Z</dcterms:modified>
</cp:coreProperties>
</file>