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EAE30-6841-4B3A-8AD3-D02C841FC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54720-1B2A-44A4-BD6F-3C9640724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A99D3-1437-4FB2-931B-4FB016FC9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43985-E220-4E37-8657-A93D77055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163FB-C168-4273-AA61-969A48AD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ED976-1F5F-4179-9E8F-4FA00A7CC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AC18E-43F8-40BC-934C-2FEDF1CE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52802-2848-4CAD-8432-0CBC87765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3C05B-4D74-4360-91B6-1412FCE93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2F201-444A-466E-9387-52A14D5E1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CE5DE-8ACF-412B-B7F9-BE8C1C09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15102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胸腔积液护理诊断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胸腔积液的预防与康复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胸腔积液概述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胸腔积液是指胸膜腔内积聚的液体，正常情况下胸膜腔内含有少量液体，起到润滑作用。当液体量增多时，则形成胸腔积液。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根据病因、性质和病程，胸腔积液可分为渗出液和漏出液两类。渗出液多由炎症、肿瘤、结核等引起，漏出液多与心功能不全、低蛋白血症等有关。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胸腔积液的病因多种多样，常见的有炎症、肿瘤、结核、心功能不全等。此外，一些全身性疾病如肝硬化、肾病综合征等也可能导致胸腔积液。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胸腔积液的形成与胸膜毛细血管通透性增加、淋巴管阻塞或损伤等因素有关。当胸膜毛细血管内压力增高或通透性增加时，液体渗出增多，形成胸腔积液。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胸腔积液的症状因病因和积液量而异，常见的有胸痛、呼吸困难、咳嗽等。体征包括胸腔积液导致的患侧胸廓饱满、叩诊浊音等。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胸腔积液的诊断主要依靠影像学检查和实验室检查。X线检查可见胸腔积液导致的患侧肋膈角变钝或消失，CT检查可明确积液量和部位。实验室检查包括血常规、血沉、生化等，有助于明确病因。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胸腔积液的护理诊断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评估患者疼痛程度，提供有效的疼痛缓解措施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性质、部位、程度和频率，采取适当的疼痛评估工具进行评估。根据评估结果，采取非药物和药物方法减轻患者疼痛，如分散注意力、放松技巧、物理治疗或使用止痛药。确保患者了解疼痛的原因和治疗计划，鼓励他们积极参与疼痛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监测患者呼吸状况，提供必要的呼吸支持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频率、深度和节律，评估呼吸困难的程度。根据需要，提供适当的呼吸支持措施，如调整卧位、吸氧或使用呼吸机。确保患者了解呼吸困难的原因和应对方法，鼓励他们主动报告任何不适或困难呼吸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监测患者体温，采取降温措施控制发热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定期监测患者体温，观察发热程度和持续时间。根据情况，采取适当的降温措施，如使用冰袋、温水擦浴或口服退热药。向患者解释发热的原因和降温的重要性，鼓励他们保持充足的水分摄入和休息。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发热护理诊断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https://d.book118.com/637115102060006051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2024-09-24T11:36:19.066</cp:lastPrinted>
  <dcterms:created xsi:type="dcterms:W3CDTF">2024-09-24T03:36:19Z</dcterms:created>
  <dcterms:modified xsi:type="dcterms:W3CDTF">2024-09-24T03:36:20Z</dcterms:modified>
</cp:coreProperties>
</file>