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89CAAD-FF6A-49F4-A7C8-F651B828C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032935-1861-4F6D-9460-2C8AB1A79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A5DB8F-EA09-4D9E-A884-12159BD4A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C7BFC7-E3C3-46F3-8BBD-E6FBEEC5A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D6CE7F-FDC7-4383-941D-06F917901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8B6CD9-B8BC-4EA3-B115-3D59C5F1D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AD225A-C43C-45C9-8C19-F64046F88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E2E468-B63E-450F-A147-1AE4F9EB1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A8A655-53EF-4DE0-8246-BD860CA3C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5C3E4F-9C8E-4EF0-B3C0-80AD2FC25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B68BDC-7903-47EA-B29F-032AF3F73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11616200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尿布疹护理讲述PPT\n## 1.尿布疹的定义与原因\n### 1.1什么是尿布疹及症状表现\n### 1.2尿布疹的发病原因分析\n### 1.3尿布疹对婴儿的影响\n## 2.尿布疹的预防与护理\n### 2.1预防尿布疹的方法及注意事项\n### 2.2尿布疹护理的基本原则\n### 2.3尿布疹护理的实用技巧\n## 3.尿布疹的治疗方法\n### 3.1轻度尿布疹的自然疗法\n### 3.2中度尿布疹的药物治疗\n### 3.3重度尿布疹的医学治疗\n## 4.尿布疹护理的案例分析\n### 4.1成功预防尿布疹的案例分享\n### 4.2尿布疹护理过程中的问题及解决方案\n### 4.3尿布疹治愈后的跟进与复查\n## 5.尿布疹护理的常见问题解答\n### 5.1尿布疹与尿布材质的关系\n### 5.2尿布疹与婴儿饮食的关系\n### 5.3尿布疹与婴儿生活习惯的关系\n## 6.总结与建议\n### 6.1尿布疹护理的重要性\n### 6.2家长在尿布疹护理中的关键作用\n### 6.3持续优化尿布疹护理方案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尿布疹护理讲述PPT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尿布疹的定义与原因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5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06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07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0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主要发生在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婴儿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臀部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生殖器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由于长时间接触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排泄物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而引起</a:t>
                </a:r>
                <a:endParaRPr/>
              </a:p>
            </p:txBody>
          </p:sp>
          <p:sp>
            <p:nvSpPr>
              <p:cNvPr id="20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尿布疹是一种常见的皮肤问题</a:t>
                </a:r>
                <a:endParaRPr/>
              </a:p>
            </p:txBody>
          </p:sp>
        </p:grpSp>
        <p:grpSp>
          <p:nvGrpSpPr>
            <p:cNvPr id="210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1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瘙痒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严重时可能出现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溃疡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</a:t>
                </a:r>
                <a:endParaRPr/>
              </a:p>
            </p:txBody>
          </p:sp>
          <p:sp>
            <p:nvSpPr>
              <p:cNvPr id="21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尿布疹的症状表现</a:t>
                </a:r>
                <a:endParaRPr/>
              </a:p>
            </p:txBody>
          </p:sp>
        </p:grpSp>
        <p:grpSp>
          <p:nvGrpSpPr>
            <p:cNvPr id="213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1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：皮肤轻度发红，无水疱和溃疡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：皮肤红肿，出现水疱和轻度溃疡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：皮肤红肿严重，出现大面积溃疡和感染</a:t>
                </a:r>
                <a:endParaRPr/>
              </a:p>
            </p:txBody>
          </p:sp>
          <p:sp>
            <p:nvSpPr>
              <p:cNvPr id="21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尿布疹的类型</a:t>
                </a:r>
                <a:endParaRPr/>
              </a:p>
            </p:txBody>
          </p:sp>
        </p:grpSp>
      </p:grpSp>
      <p:pic>
        <p:nvPicPr>
          <p:cNvPr id="216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17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8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9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什么是尿布疹及症状表现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2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2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2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潮湿的环境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长时间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湿尿布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摩擦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接触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排泄物</a:t>
                </a:r>
                <a:endParaRPr/>
              </a:p>
            </p:txBody>
          </p:sp>
          <p:sp>
            <p:nvSpPr>
              <p:cNvPr id="22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2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过敏反应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尿布材质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洗涤剂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遗传性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过敏体质</a:t>
                </a:r>
                <a:endParaRPr/>
              </a:p>
            </p:txBody>
          </p:sp>
          <p:sp>
            <p:nvSpPr>
              <p:cNvPr id="23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3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细菌和真菌感染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皮肤屏障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受损，易感染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温暖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潮湿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的环境有利于细菌和真菌生长</a:t>
                </a:r>
                <a:endParaRPr/>
              </a:p>
            </p:txBody>
          </p:sp>
          <p:sp>
            <p:nvSpPr>
              <p:cNvPr id="23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尿布疹的发病原因分析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39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40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41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舒适度降低</a:t>
                </a:r>
                <a:endParaRPr/>
              </a:p>
            </p:txBody>
          </p:sp>
          <p:sp>
            <p:nvSpPr>
              <p:cNvPr id="24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疼痛和瘙痒导致婴儿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哭闹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不安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影响婴儿的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睡眠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饮食</a:t>
                </a:r>
                <a:endParaRPr/>
              </a:p>
            </p:txBody>
          </p:sp>
        </p:grpSp>
        <p:grpSp>
          <p:nvGrpSpPr>
            <p:cNvPr id="244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45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皮肤损伤</a:t>
                </a:r>
                <a:endParaRPr/>
              </a:p>
            </p:txBody>
          </p:sp>
          <p:sp>
            <p:nvSpPr>
              <p:cNvPr id="24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严重尿布疹可能导致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皮肤溃疡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留下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疤痕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色素沉着</a:t>
                </a:r>
                <a:endParaRPr/>
              </a:p>
            </p:txBody>
          </p:sp>
        </p:grpSp>
        <p:grpSp>
          <p:nvGrpSpPr>
            <p:cNvPr id="248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49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影响心理健康</a:t>
                </a:r>
                <a:endParaRPr/>
              </a:p>
            </p:txBody>
          </p:sp>
          <p:sp>
            <p:nvSpPr>
              <p:cNvPr id="25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长期的尿布疹可能让婴儿产生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自卑感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焦虑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影响婴儿的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社交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情感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发展</a:t>
                </a:r>
                <a:endParaRPr/>
              </a:p>
            </p:txBody>
          </p:sp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尿布疹对婴儿的影响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尿布疹的预防与护理</a:t>
            </a:r>
            <a:endParaRPr/>
          </a:p>
        </p:txBody>
      </p:sp>
      <p:sp>
        <p:nvSpPr>
          <p:cNvPr id="25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7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58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5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保持皮肤干燥</a:t>
                </a:r>
                <a:endParaRPr/>
              </a:p>
            </p:txBody>
          </p:sp>
          <p:sp>
            <p:nvSpPr>
              <p:cNvPr id="26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透气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吸水性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好的尿布</a:t>
                </a:r>
                <a:endParaRPr/>
              </a:p>
            </p:txBody>
          </p:sp>
        </p:grpSp>
        <p:grpSp>
          <p:nvGrpSpPr>
            <p:cNvPr id="261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6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避免过敏原</a:t>
                </a:r>
                <a:endParaRPr/>
              </a:p>
            </p:txBody>
          </p:sp>
          <p:sp>
            <p:nvSpPr>
              <p:cNvPr id="26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无刺激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柔软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的尿布材质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温和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的洗涤剂</a:t>
                </a:r>
                <a:endParaRPr/>
              </a:p>
            </p:txBody>
          </p:sp>
        </p:grpSp>
        <p:grpSp>
          <p:nvGrpSpPr>
            <p:cNvPr id="264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6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保持婴儿清洁</a:t>
                </a:r>
                <a:endParaRPr/>
              </a:p>
            </p:txBody>
          </p:sp>
          <p:sp>
            <p:nvSpPr>
              <p:cNvPr id="26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每天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婴儿的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臀部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生殖器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温水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柔软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的毛巾擦干</a:t>
                </a:r>
                <a:endParaRPr/>
              </a:p>
            </p:txBody>
          </p:sp>
        </p:grpSp>
      </p:grpSp>
      <p:pic>
        <p:nvPicPr>
          <p:cNvPr id="267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预防尿布疹的方法及注意事项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9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0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1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尿布疹护理的基本原则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75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7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保持皮肤清洁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勤洗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少洗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相结合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温和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的洗涤剂</a:t>
                </a:r>
                <a:endParaRPr/>
              </a:p>
            </p:txBody>
          </p:sp>
          <p:pic>
            <p:nvPicPr>
              <p:cNvPr id="27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80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8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保持皮肤干燥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透气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吸水性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好的尿布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过度包裹</a:t>
                </a:r>
                <a:endParaRPr/>
              </a:p>
            </p:txBody>
          </p:sp>
          <p:pic>
            <p:nvPicPr>
              <p:cNvPr id="28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85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8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减轻皮肤摩擦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柔软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吸水性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好的尿布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粗糙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刺激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性的物品接触皮肤</a:t>
                </a:r>
                <a:endParaRPr/>
              </a:p>
            </p:txBody>
          </p:sp>
          <p:pic>
            <p:nvPicPr>
              <p:cNvPr id="2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9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9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9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使用护臀膏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温和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无刺激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的护臀膏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每天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涂抹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患处</a:t>
                </a:r>
                <a:endParaRPr/>
              </a:p>
            </p:txBody>
          </p:sp>
          <p:sp>
            <p:nvSpPr>
              <p:cNvPr id="29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9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适当暴露皮肤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舒适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的前提下，适当暴露患处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促进皮肤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透气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干燥</a:t>
                </a:r>
                <a:endParaRPr/>
              </a:p>
            </p:txBody>
          </p:sp>
          <p:sp>
            <p:nvSpPr>
              <p:cNvPr id="30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0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更换尿布技巧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婴儿清醒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且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时更换尿布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快速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大力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擦拭臀部</a:t>
                </a:r>
                <a:endParaRPr/>
              </a:p>
            </p:txBody>
          </p:sp>
          <p:sp>
            <p:nvSpPr>
              <p:cNvPr id="30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尿布疹护理的实用技巧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尿布疹的治疗方法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透气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吸水性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好的尿布</a:t>
                </a:r>
                <a:endParaRPr/>
              </a:p>
            </p:txBody>
          </p:sp>
          <p:sp>
            <p:nvSpPr>
              <p:cNvPr id="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保持皮肤干燥</a:t>
                </a:r>
                <a:endParaRPr/>
              </a:p>
            </p:txBody>
          </p:sp>
        </p:grpSp>
        <p:grpSp>
          <p:nvGrpSpPr>
            <p:cNvPr id="1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温和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无刺激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的护臀膏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每天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涂抹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患处</a:t>
                </a:r>
                <a:endParaRPr/>
              </a:p>
            </p:txBody>
          </p:sp>
          <p:sp>
            <p:nvSpPr>
              <p:cNvPr id="1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使用护臀膏</a:t>
                </a:r>
                <a:endParaRPr/>
              </a:p>
            </p:txBody>
          </p:sp>
          <p:sp>
            <p:nvSpPr>
              <p:cNvPr id="2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的前提下，适当暴露患处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促进皮肤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透气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干燥</a:t>
                </a:r>
                <a:endParaRPr/>
              </a:p>
            </p:txBody>
          </p:sp>
          <p:sp>
            <p:nvSpPr>
              <p:cNvPr id="2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适当暴露皮肤</a:t>
                </a:r>
                <a:endParaRPr/>
              </a:p>
            </p:txBody>
          </p:sp>
          <p:sp>
            <p:nvSpPr>
              <p:cNvPr id="2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轻度尿布疹的自然疗法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使用抗过敏药物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温和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无刺激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的抗过敏药物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建议使用</a:t>
                </a:r>
                <a:endParaRPr/>
              </a:p>
            </p:txBody>
          </p:sp>
          <p:pic>
            <p:nvPicPr>
              <p:cNvPr id="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使用抗生素药物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细菌感染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的尿布疹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建议使用</a:t>
                </a:r>
                <a:endParaRPr/>
              </a:p>
            </p:txBody>
          </p:sp>
          <p:pic>
            <p:nvPicPr>
              <p:cNvPr id="3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使用激素类药物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反复发作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的尿布疹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建议使用</a:t>
                </a:r>
                <a:endParaRPr/>
              </a:p>
            </p:txBody>
          </p:sp>
          <p:pic>
            <p:nvPicPr>
              <p:cNvPr id="4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中度尿布疹的药物治疗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5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7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48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49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50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51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建议使用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抗生素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类药物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用药剂量</a:t>
                </a:r>
                <a:endParaRPr/>
              </a:p>
            </p:txBody>
          </p:sp>
          <p:sp>
            <p:nvSpPr>
              <p:cNvPr id="52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使用药物治疗</a:t>
                </a:r>
                <a:endParaRPr/>
              </a:p>
            </p:txBody>
          </p:sp>
        </p:grpSp>
        <p:grpSp>
          <p:nvGrpSpPr>
            <p:cNvPr id="53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54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物理治疗</a:t>
                </a:r>
                <a:endParaRPr/>
              </a:p>
            </p:txBody>
          </p:sp>
          <p:sp>
            <p:nvSpPr>
              <p:cNvPr id="55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烤电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医学治疗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建议进行</a:t>
                </a:r>
                <a:endParaRPr/>
              </a:p>
            </p:txBody>
          </p:sp>
        </p:grpSp>
        <p:grpSp>
          <p:nvGrpSpPr>
            <p:cNvPr id="56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57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手术治疗</a:t>
                </a:r>
                <a:endParaRPr/>
              </a:p>
            </p:txBody>
          </p:sp>
          <p:sp>
            <p:nvSpPr>
              <p:cNvPr id="58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难以治愈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的尿布疹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建议下进行</a:t>
                </a:r>
                <a:endParaRPr/>
              </a:p>
            </p:txBody>
          </p:sp>
        </p:grpSp>
      </p:grpSp>
      <p:sp>
        <p:nvSpPr>
          <p:cNvPr id="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重度尿布疹的医学治疗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60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61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62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https://d.book118.com/637116162005006042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尿布疹护理讲述PPT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2024-09-15T02:25:19.994</cp:lastPrinted>
  <dcterms:created xsi:type="dcterms:W3CDTF">2024-09-14T18:25:20Z</dcterms:created>
  <dcterms:modified xsi:type="dcterms:W3CDTF">2024-09-14T18:25:21Z</dcterms:modified>
</cp:coreProperties>
</file>