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C08D3E-63C1-4A0B-820A-3733FBEC4E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985080-74F3-469A-AD64-ACAC21CE51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4B7CCF-CCE8-4962-930B-E25CAC64DD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E3DEF3-627C-4CEA-AF6C-410DAF1D34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0198E5-2A0F-4A47-BE81-ACAC15494F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8D0E21B-CC8E-495A-95AE-F4009F651D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C897C3E-2C0F-4F32-A79F-167B3B5143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86C5E1-B46A-448A-879C-5A40556C56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A90DA6-0D28-4F23-84C6-BB31756237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D474E7-DFFF-4E63-9E2A-7426641319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E98DDA-C32E-43DE-94B2-04071B70BF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7120121006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药品管理法课件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79738" y="4568330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汇报人：小无名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9738" y="5093925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药品管理法概述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药品管理法的核心内容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药品管理法的实施与监管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药品管理法与医药产业发展的关系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药品管理法面临的挑战与对策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药品管理法概述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药品管理法的作用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保障公众用药安全有效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促进医药产业的健康发展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维护药品市场的公平竞争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药品管理法的定义：药品管理法是指国家对药品研制、生产、流通、使用等全过程进行管理的法律规范的总称。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药品管理法的定义与作用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167" r="181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5208" r="5208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药品管理法律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药品管理行政法规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药品管理部门规章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药品管理地方性法规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药品管理法的体系结构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由全国人大及其常委会制定的法律，如《中华人民共和国药品管理法》。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由国家药品监督管理部门制定的部门规章，如《药品经营质量管理规范》、《药品广告审查办法》等。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由国务院制定的行政法规，如《药品注册管理办法》、《药品生产质量管理规范》等。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由各省、自治区、直辖市人大及其常委会制定的地方性法规，如《XX省药品管理条例》等。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古代药品管理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早在古代，人们就已经开始关注药品的安全性和有效性，并逐渐形成了一些药品管理的经验和做法。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近现代药品管理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随着医药产业的快速发展，近现代各国纷纷制定药品管理法规，加强了对药品的监管和管理。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国际药品管理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为了加强国际间药品管理的合作与交流，国际社会制定了一系列国际公约和指南，如《世界卫生组织基本药物标准清单》、《国际药品采购指南》等。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药品管理法的历史与发展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药品管理法的核心内容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https://d.book118.com/637120121006006054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38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2024-09-28T03:32:32.700</cp:lastPrinted>
  <dcterms:created xsi:type="dcterms:W3CDTF">2024-09-27T19:32:32Z</dcterms:created>
  <dcterms:modified xsi:type="dcterms:W3CDTF">2024-09-27T19:32:34Z</dcterms:modified>
</cp:coreProperties>
</file>