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2611A-751D-4901-8AAD-A9C36E95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7F154-6BAC-4660-9389-69F15E50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DBC3F-B38A-4A8A-96E3-728A0D479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DFAF1-FEFE-47C4-A32C-EDA69A3CF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FEFF2-11C4-4884-A206-78A81541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42EF5-D49A-45BB-83BD-C455E932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D4327-C793-413F-8ED0-CDB7305C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29362-815B-4062-8B9F-A728663E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60C60-8BD8-4AE5-8CFC-40E3FF9B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80DF4-29A8-459C-955C-D7580B19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04F5B-313D-4F07-BD66-9D86E344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0154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护理风险与安全防范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护理风险防范案例分析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护理风险是指在护理过程中可能出现的各种不安全因素，这些因素可能导致患者受到伤害或死亡。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护理风险可分为直接风险和间接风险，直接风险与护理行为直接相关，如操作失误、用药错误等；间接风险与护理行为间接相关，如患者跌倒、压疮等。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通过观察、记录和分析护理过程，发现潜在的不安全因素，及时采取措施加以纠正。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对识别出的护理风险进行量化和定性评估，确定风险的大小、发生概率和可能造成的后果，为制定防范措施提供依据。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针对识别出的护理风险，采取有效的预防措施，如制定并执行安全操作规程、加强培训和教育等。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对已经发生的护理风险进行控制，采取相应的补救措施，减轻风险后果，同时对风险事件进行总结分析，不断完善护理安全管理制度。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常见护理风险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患者身份识别错误是护理工作中常见的风险之一，可能导致医疗差错和事故。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护士在执行护理操作前，应认真核对患者身份，确保患者身份与医嘱、用药等信息一致。采用多种方式核对，如询问患者姓名、查看患者腕带等，以减少识别错误的风险。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患者身份识别错误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用药错误是护理工作中常见的风险之一，可能给患者带来不必要的伤害。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护士在给药前，应仔细核对药品名称、剂量、用法等信息，确保用药正确。同时，应遵循医嘱，按时按量给药，并观察患者用药后的反应，及时发现和处理不良反应。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用药错误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意外伤害是护理工作中需要防范的风险之一，可能导致患者身体损伤或生命危险。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护士应加强患者安全防护措施，如保持病床高度适中、设置防护栏、告知患者及家属安全注意事项等。同时，应定期对病房设施进行检查和维护，确保设备安全可靠。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院内感染是护理工作中需要重点防范的风险之一，可能引发患者交叉感染和疾病传播。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护士应严格执行手卫生规范，定期对病房进行消毒清洁，加强患者口腔、皮肤等部位的护理。同时，应遵循医院感染控制制度，及时报告和处理感染病例，防止感染扩散。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患者隐私保护不足是护理工作中需要关注的风险之一，可能侵犯患者隐私权和人格尊严。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护士应尊重和保护患者隐私，在护理操作中采取适当的遮蔽措施，不泄露患者个人信息和病情。同时，应加强患者隐私保护意识的教育和培训，提高护士对隐私保护的重视程度。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患者隐私保护不足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https://d.book118.com/637120154121006041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2024-09-14T12:01:00.782</cp:lastPrinted>
  <dcterms:created xsi:type="dcterms:W3CDTF">2024-09-14T04:01:00Z</dcterms:created>
  <dcterms:modified xsi:type="dcterms:W3CDTF">2024-09-14T04:01:02Z</dcterms:modified>
</cp:coreProperties>
</file>