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49773-5D3E-4FF0-9BBE-93840348A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CB154-FF54-493F-BF37-1A781D5B7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A57DC-BA05-48DB-A90E-BFB997CF5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23BF88-7686-4D84-A484-3885B8CA0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D8C9EC-F35B-4119-B497-B6E320026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7CF244-381E-4616-8D07-49BB2EBC2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1E9A37-12B3-411E-ABE9-A3AB6D41A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BC24D2-0F0C-4428-9182-F0515209D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133CB-F918-45E7-BDE4-50E2F46C4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C9D8C-EA27-462D-A22A-BBC6304A2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E5B18-4C7F-454B-883A-E75C6F2A5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21004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生物学实验中的信息化教学设计方案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信息化教学背景与意义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生物学实验信息化教学资源整合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信息化手段在生物学实验中的应用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学生自主学习能力培养策略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教师角色转变与专业发展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生物学实验信息化教学效果评估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信息化教学背景与意义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传统实验教学模式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以教师为中心，学生按照实验指导手册逐步操作，缺乏自主性和创新性。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实验资源有限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受实验设备、场地和经费等限制，学生实践机会不足。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教学效果评估困难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传统实验考核方式单一，难以全面评价学生的实验技能和综合素质。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生物学实验教学现状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丰富教学资源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通过多媒体和网络技术，提供大量生动、形象的生物学实验教学资源，激发学生的学习兴趣。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拓展教学时空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打破传统课堂的时空限制，实现远程教学和在线学习，方便学生随时随地学习。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提升教学效果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通过虚拟仿真、在线互动等信息化教学手段，提高学生的实验技能和自主学习能力。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信息化教学优势及作用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经费支持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国家和高校设立专项经费，支持生物学实验信息化教学建设和改革。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教育信息化政策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国家出台一系列教育信息化政策，鼓励和支持高校开展信息化教学改革。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实验教学改革要求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高校实验教学改革要求注重学生的实践能力和创新精神培养，信息化教学是实现这一目标的重要手段。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政策法规支持与推动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生物学实验信息化教学资源整合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教材教辅资源梳理与分类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教材梳理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对生物学实验教材进行系统性梳理，明确教学目标、教学内容和教学重点。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教辅资源分类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根据教学内容和教学目标，将教辅资源分为实验指导、案例分析、习题库等类别，便于教师和学生快速定位所需资源。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利用搜索引擎和学术数据库，挖掘与生物学实验相关的网络资源，如在线课程、学术论文、实验视频等。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将挖掘到的网络资源进行整合，为学生提供丰富的学习材料，拓宽学生的知识视野。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网络资源挖掘与利用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网络资源利用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网络资源整合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多媒体素材制作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利用多媒体技术，制作生物学实验的动画演示、实验操作视频等素材，增加实验的直观性和趣味性。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多媒体素材展示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通过投影仪、电子白板等教学设备，展示多媒体素材，辅助教师进行实验教学，提高教学效果。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多媒体素材制作与展示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信息化手段在生物学实验中的应用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虚拟实验室建设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通过计算机图形学、仿真技术构建虚拟实验环境，提供实验操作的真实感。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实验过程模拟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利用虚拟现实技术模拟实验操作流程，使学生能够在虚拟环境中进行实验操作练习。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实验结果可视化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通过数据可视化技术展示实验结果，帮助学生更直观地理解实验现象和规律。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虚拟仿真技术在实验中的应用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使用传感器、数据采集卡等硬件设备实现实验数据的自动采集，提高数据获取的准确性和效率。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数据采集自动化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运用数学算法、统计分析等方法对实验数据进行处理，挖掘数据中的有用信息。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数据处理智能化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通过图表、图像等方式展示数据分析结果，帮助学生更好地理解实验结论。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结果分析可视化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数据采集、处理和分析技术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https://d.book118.com/637121004041006030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2024-09-01T19:36:52.117</cp:lastPrinted>
  <dcterms:created xsi:type="dcterms:W3CDTF">2024-09-01T11:36:52Z</dcterms:created>
  <dcterms:modified xsi:type="dcterms:W3CDTF">2024-09-01T11:36:54Z</dcterms:modified>
</cp:coreProperties>
</file>