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2D872E-79C8-4C0A-8FA5-7BD6991BD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3C1CD-F95C-4C40-8900-100B2AB29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8C8D56-60F5-4429-95E7-51A9A4976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7FB7DA-7094-418F-A8FD-58DB5FAA41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A7CAFF-69C3-4A72-B93D-D763E89F90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31C218-8C27-473E-B9F7-FEEE3BA3BC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ED00DB-CEC0-43B9-97C6-F89BA9522B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BFC2AC-159A-485F-A66F-EE23561C01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AC0967-AF76-421B-AB86-3514B755F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822B73-417B-48CA-99B7-A5A4FD5D9E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75161E-7FFD-4925-A945-41B5C3E8D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220110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大数据工程应用实践与人才培养的国际比较与经验借鉴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大数据工程应用实践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人才培养的国际比较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经验借鉴与启示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我国大数据工程应用实践与人才培养的挑战与对策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167" r="2716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随着互联网、物联网、云计算等技术的快速发展，大数据已经成为推动社会进步和经济增长的重要引擎。</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大数据工程应用的重要性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大数据工程应用涉及数据采集、存储、处理、分析和可视化等多个环节，对于提升企业和组织的决策水平、优化业务流程、创新商业模式具有重要意义。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人才培养的紧迫性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大数据工程应用的发展需要大量具备统计学、计算机、数据科学等学科背景和技能的人才，而当前全球范围内的大数据人才供给严重不足，人才培养成为各国竞相发展的重要领域。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国际研究现状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大数据工程应用和人才培养方面起步较早，已经形成了相对完善的技术体系、产业链和人才培养机制。例如，美国制定了《国家大数据研究与发展战略计划》，推动大数据技术研发和产业化；欧盟实施了“数据价值链战略计划”，加强大数据基础设施建设和人才培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我国大数据工程应用和人才培养虽然起步较晚，但近年来发展迅速。政府相继出台了《促进大数据发展行动纲要》、《新一代人工智能发展规划》等政策文件，推动大数据产业发展和人才培养。同时，国内高校和科研机构也积极开展大数据相关研究和教学工作，培养了大量优秀的大数据人才。然而，我国在大数据工程应用和人才培养方面仍存在一些问题，如技术创新能力不足、数据安全保障不够、人才结构不合理等，需要进一步加强研究和探索。</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大数据工程应用实践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大数据工程概述</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大数据工程是指利用大数据技术、方法和工具，对数据进行采集、存储、处理、分析和应用等一系列活动的总称。</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大数据工程具有数据量大、处理速度快、数据类型多样、价值密度低等特点。</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大数据工程对于推动经济社会发展、提高政府治理能力、促进企业创新等方面具有重要意义。</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大数据工程定义</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大数据工程特点</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大数据工程意义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智慧城市</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医疗健康</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金融科技</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大数据工程应用案例</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利用大数据工程对海量医疗数据进行分析和挖掘，为疾病预防、诊断和治疗提供有力支持。</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大数据工程在金融领域的应用包括风险管理、客户画像、精准营销等方面，提高金融服务的效率和质量。</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通过大数据工程对城市交通、环境、安全等方面进行监测和分析，提高城市管理的智能化水平。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数据质量保障</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技术选型与集成</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团队协作与沟通</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安全与隐私保护</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大数据工程实践经验总结</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大数据工程建设需要多部门、多团队的协作和沟通，以确保项目的顺利进行和成果的有效应用。</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针对不同的大数据应用场景，需要选择合适的技术和工具，并进行有效的集成和配置。</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在大数据工程建设中，需要重视数据质量的保障，包括数据的准确性、完整性、一致性等方面。</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在大数据工程建设中，需要重视数据的安全和隐私保护，采取必要的安全措施和隐私保护技术。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人才培养的国际比较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国内大数据人才培养</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国外大数据人才培养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国内外大数据人才培养现状</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近年来，我国大数据产业蓬勃发展，政府、高校和企业纷纷加大投入，推动大数据人才培养。目前，国内已形成了包括本科、硕士和博士在内的大数据人才培养体系，并涌现出一批优秀的大数据专业人才。</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外在大数据人才培养方面起步较早，尤其是美国和欧洲等发达国家。这些国家的高校和科研机构在大数据领域具有深厚的积累，并形成了完善的大数据人才培养体系。同时，国外企业也积极参与大数据人才培养，通过与高校合作、设立实习项目等方式，为学生提供实践机会和职业发展指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培养目标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大数据人才培养注重技能和应用能力，强调培养具有创新精神和实践能力的大数据技术人才；而国外大数据人才培养则更加注重跨学科背景和综合素质，强调培养具有批判性思维、团队协作和领导能力的大数据人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379" r="1337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课程设置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大数据专业课程设置相对集中，主要包括大数据技术基础、数据挖掘与分析、大数据平台与应用等方面的课程；而国外大数据专业课程设置则更加广泛，除了上述课程外，还包括数据可视化、数据伦理、数据安全等方面的课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实践环节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高校在大数据实践环节方面逐渐加强，通过实验室建设、校企合作等方式为学生提供实践机会；而国外高校则更加注重实践环节，通过设立实习项目、参与科研项目等方式，让学生在实际工作环境中锻炼和成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国内外大数据人才培养模式比较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评价标准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国内大数据人才培养质量评价主要关注学生的知识掌握程度、技能水平和综合素质等方面；而国外大数据人才培养质量评价则更加注重学生的创新能力、批判性思维、团队协作和领导能力等方面。</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评价方法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国内高校主要采用考试、作业、实验报告等方式对学生的学习成果进行评价；而国外高校则更加注重过程性评价和综合性评价，采用课堂表现、小组讨论、项目报告等多种方式对学生的表现进行全面评估。</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评价结果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国内大数据人才培养质量评价结果主要反映学生的知识掌握程度和技能水平；而国外大数据人才培养质量评价结果则更加注重学生的综合素质和职业发展潜力。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国内外大数据人才培养质量评价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https://d.book118.com/637122011035006033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2024-09-06T12:26:32.395</cp:lastPrinted>
  <dcterms:created xsi:type="dcterms:W3CDTF">2024-09-06T04:26:32Z</dcterms:created>
  <dcterms:modified xsi:type="dcterms:W3CDTF">2024-09-06T04:26:34Z</dcterms:modified>
</cp:coreProperties>
</file>