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C4FEAA-7EEF-42DB-9D29-A65660164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99CE61-C0D4-40E0-9A0F-9D34E9A45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68FD4E-F436-42CB-B66D-E8EA8EDF3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2C7F4F-ED86-43CE-ACFA-4A55A05BC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A1BC11-5BEE-4787-8147-B45D66E6F0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3F47C9-98AE-45E4-A8C0-F287FF6873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FB8522-2F2E-4BFF-A415-AD111BCA75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4BE66-AB29-4191-A57C-F3D356E34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3F1487-2DAE-4DCC-AB61-9CE604205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66C73-01F0-45D9-ACD0-B6206A12D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1B8265-02BC-4722-984E-A349A076F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220150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建筑材料行业洞察用户心理的成功策略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用户心理概述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建筑材料行业市场现状及趋势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洞察用户心理关键策略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产品创新与设计策略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营销策略及推广手段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价格策略与优惠政策制定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渠道拓展与合作伙伴关系建立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用户心理概述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用户心理定义与重要性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用户心理定义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用户心理指的是消费者在购买、使用产品或服务过程中的心理活动、需求和期望。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了解用户心理有助于企业更好地把握市场需求，提供符合消费者期望的产品和服务，从而提高营销效果，增加销售额。</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建筑材料行业用户通常具备一定的专业知识，对产品性能、质量等方面有较高要求。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决策周期长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由于建筑材料采购涉及金额较大，用户决策周期一般较长，需要充分比较不同产品、品牌及价格。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重视口碑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用户在选择建筑材料时，往往会参考其他用户或专业人士的评价和推荐。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建筑材料行业用户心理特点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品牌因素</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知名品牌往往能给用户带来信任感，提高购买意愿。</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社会因素</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包括环保、节能等社会趋势，以及政策法规、行业标准等，也会对用户的购买决策产生影响。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服务因素</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售前、售中、售后服务的质量和效率，对用户满意度和忠诚度有很大影响。</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产品因素</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包括产品质量、性能、价格等，直接影响用户的购买决策。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影响用户心理因素分析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建筑材料行业市场现状及趋势</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近年来，随着全球经济的稳步发展和城市化进程的加速，建筑材料行业市场规模持续扩大。特别是在新兴市场国家，基础设施建设和房地产市场的繁荣为建筑材料行业提供了广阔的市场空间。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受全球经济复苏和新兴市场国家基础设施建设需求的推动，建筑材料行业市场增长率保持较高水平。预计未来几年，随着全球经济的进一步发展和新兴市场国家城市化进程的推进，建筑材料行业市场将继续保持增长态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增长情况</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当前，建筑材料行业竞争激烈，市场参与者众多。国际知名企业和本土品牌在市场上展开激烈竞争，通过技术创新、品牌建设、渠道拓展等手段争夺市场份额。</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国际知名企业如巴斯夫、陶氏化学、3M等，在建筑材料领域拥有先进的技术和丰富的产品线。本土品牌如海螺水泥、中国建材、东方雨虹等，凭借本土化优势和政策支持，在国内市场占据一定地位。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绿色环保</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随着全球环保意识的提高和政府对环保政策的加强，绿色环保建筑材料将成为未来市场的主导产品。具有节能、减排、可再生等特性的建筑材料将受到市场的青睐。</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随着科技的进步和人工智能技术的应用，建筑材料行业将向智能化方向发展。智能建筑材料能够自适应环境变化，提高建筑物的舒适度和节能性能，将成为未来市场的新热点。</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个性化定制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消费者对个性化需求的追求将推动建筑材料行业向个性化定制方向发展。企业需要根据消费者需求提供定制化的产品和服务，以满足不同消费者的个性化需求。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洞察用户心理关键策略</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深入市场调研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通过市场调研了解目标客户的购买习惯、需求特点以及品牌偏好。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细分客户群体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针对不同客户群体制定差异化的产品策略，满足个性化需求。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关注客户反馈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积极收集客户反馈，及时调整产品设计和营销策略。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了解目标客户需求与偏好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塑造专业形象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通过专业认证、权威机构合作等方式提升品牌的专业形象。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强化品牌传播</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利用广告、公关、社交媒体等渠道加强品牌传播，提高品牌知名度。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提供优质客户服务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建立完善的客户服务体系，提供及时、专业的售前、售中和售后服务，增强客户信任感。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建立品牌形象与信任感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完善的售后服务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针对个性化定制产品提供完善的售后服务，解决客户在使用过程中遇到的问题。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个性化产品设计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根据客户需求提供个性化的产品设计方案，满足客户的独特需求。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灵活的生产方式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采用先进的生产技术和灵活的生产方式，实现产品的快速定制和交付。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提供个性化定制服务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产品创新与设计策略</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https://d.book118.com/637122015035006033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2024-09-06T12:26:35.706</cp:lastPrinted>
  <dcterms:created xsi:type="dcterms:W3CDTF">2024-09-06T04:26:35Z</dcterms:created>
  <dcterms:modified xsi:type="dcterms:W3CDTF">2024-09-06T04:26:37Z</dcterms:modified>
</cp:coreProperties>
</file>