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D6AC1-98E6-451E-925E-5475A672B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04369-C372-4FC8-BC74-0CACC7368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18DD0-3B6B-4958-B91E-960312A9B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05997-9CBB-4668-BCA3-6AC1387E4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09529A-2C83-45EA-B734-91B908650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C3402C-A2CA-4E16-B3B1-6C76D34C4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A0982B-7089-420B-B6CE-8A13BE8A2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96F5B-C858-4EC0-8941-3230A9E58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C54C9-414E-4A2E-BB7B-A9EC7442C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1DA90-D788-439B-94AF-AC26097C2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70AA4-3C04-4CE5-86E9-9F0CA68AD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2403301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高校卫生间建设可行性方案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投资与效益分析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许多高校的卫生间设施使用年限过长，存在管道老化、漏水、堵塞等问题。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卫生间设施陈旧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卫生间数量不足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卫生环境差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部分高校由于校区面积较大或学生人数众多，卫生间数量不足，导致学生使用不便。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部分高校卫生间卫生环境较差，存在异味、污渍、垃圾未及时清理等问题。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高校卫生间现状分析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建设卫生、舒适的卫生间，有助于提高校园环境质量，为学生提供更好的学习和生活环境。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提高校园环境质量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卫生间是高校学生日常使用的重要场所，良好的卫生环境有助于保障学生的身体健康。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保障学生健康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一个卫生、整洁的卫生间能够提升学校的形象，展现学校的管理水平和良好校风。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卫生间建设的重要性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567" b="35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改善学生生活条件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通过建设新的卫生间设施，改善学生的生活条件，提高学生的学习效率和生活质量。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提升校园环境品质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优化校园环境，提升学校的整体形象和品质，为学生提供更好的学习和生活环境。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促进学校可持续发展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卫生间建设是学校基础设施建设的重要组成部分，有助于促进学校的可持续发展。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现有技术条件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目前建筑和卫生设施建设的技术已经相当成熟，能够满足高校卫生间建设的需要。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施工难度评估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根据高校的具体情况，评估施工的难度和可行性，确保工程能够顺利完成。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设施维护与管理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卫生间设施的维护和管理需要有专业的技术人员支持，确保设施的正常运行。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根据高校的经济状况和卫生间建设的规模，制定合理的投资预算。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投资预算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评估卫生间建设带来的经济效益，如提高校园环境质量、提升学校形象等。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寻找合适的资金来源，如政府拨款、学校自筹、社会捐赠等。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了解高校师生的需求，确保卫生间设施能够满足他们的使用需求。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评估卫生间建设对周边社区的影响，如是否会对周边居民造成不便等。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提高师生的公共卫生意识，加强卫生宣传和教育，确保卫生间设施得到合理使用和维护。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采用节能减排技术，如节水设施、绿色建筑材料等，降低对环境的影响。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可持续性发展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考虑卫生间设施的可持续性发展，如设施的更新换代、废弃物的处理等。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遵守国家和地方的环保法规，确保卫生间建设和使用过程中对环境的影响最小化。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环境可行性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规模确定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根据学生和教职工数量，确定卫生间的数量和规模，以满足使用需求。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满足学生和教职工的日常使用需求，提升卫生环境，提高使用便利性。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根据校园布局和人口密度，选择合适的位置，确保便利性和覆盖范围。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设计风格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与校园整体建筑风格相协调，体现现代、简约、实用的特点。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功能分区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合理规划空间，设置洗手区、排便区、沐浴区等，确保功能齐全。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采光与通风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充分利用自然光，设置通风设备，保持室内空气流通。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https://d.book118.com/637124033011006045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2024-09-19T16:29:37.219</cp:lastPrinted>
  <dcterms:created xsi:type="dcterms:W3CDTF">2024-09-19T08:29:37Z</dcterms:created>
  <dcterms:modified xsi:type="dcterms:W3CDTF">2024-09-19T08:29:39Z</dcterms:modified>
</cp:coreProperties>
</file>