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A4ACFC-F6F3-4830-BE37-1AD626268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E3D22E-AF32-4764-937E-70F7E4BD3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F93997-CAD4-49F2-A7F7-D0093ED59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99D8E8-32A6-4E48-935F-33220C97A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5CA578-504F-44AD-907E-21036EABF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9B42E2-3BD6-46D2-9D82-F6FAE6177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0994C5-72DC-4922-A5F4-A951BB554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EF5559-F0F3-49DD-B039-5584EC263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E52F36-A185-420A-978D-C1C7C58F2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97E875-77A0-49C9-A794-FAB6F63D4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948BE2-6AC0-4AEF-8B37-45A6C4329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12506202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教师教学学期工作总结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教学工作完成情况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学术科研与成果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学生指导与服务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教学团队建设与协作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存在问题与改进措施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总结教学经验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通过对本学期教学工作的全面回顾，梳理自身在教学过程中的得失，为今后的教学工作提供借鉴和改进方向。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促进教学相长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通过反思和总结，发现自身在教学中的不足，进而提升教学水平和专业素养，实现教学相长。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汇报工作成果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向学校领导和同事汇报本学期的教学工作成果，展示自身的教学能力和工作表现，为评优评先提供依据。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教学方法与手段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教学效果评估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教学反思与改进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详细介绍本学期所承担课程的教学计划、教材选用、教学内容安排等方面的情况。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阐述在教学过程中采用的教学方法、教学手段以及教学辅助工具的应用情况。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分析学生的学习成绩、课堂表现以及教学反馈，对教学效果进行综合评估。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针对教学过程中遇到的问题和困难，进行深入的反思和探讨，提出改进措施和建议。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教学工作完成情况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根据教学大纲和学期安排，制定了详细的教学计划，包括教学目标、教学内容、教学方法和评估方式等。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教学计划制定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按照教学计划，合理安排教学进度，确保课程内容的顺利推进。同时，根据实际情况灵活调整教学计划，确保教学质量。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教学进度控制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充分利用教材、教案、多媒体课件等教学资源，为学生提供丰富的学习材料，提高教学效果。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教学资源利用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教学计划执行情况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教学方法选择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根据课程特点和学生需求，采用多种教学方法，如讲授、讨论、案例分析、实践操作等，激发学生的学习兴趣和主动性。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教学内容梳理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对教材内容进行深入梳理和分析，明确教学重点、难点和关键点，确保教学内容的准确性和完整性。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课堂氛围营造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注重课堂氛围的营造，通过互动、提问、小组讨论等方式，鼓励学生积极参与课堂活动，提高教学效果。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教学反馈收集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通过问卷调查、个别访谈等方式收集学生对教学的反馈意见，及时了解教学中存在的问题和不足。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教学反思与改进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根据学生的反馈和教学效果评估结果，对教学过程进行反思和总结，提出改进措施和建议，不断提高教学质量。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学生成绩分析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对学生的考试成绩、作业完成情况、课堂表现等进行综合分析，评估学生的学习效果和掌握情况。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教学效果评估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学术科研与成果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成功申请并主持了1项国家级科研项目，项目进展顺利，已取得阶段性成果。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国家级项目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作为骨干成员参与了2项省部级科研项目的研究工作，为项目的顺利完成做出了重要贡献。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省部级项目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积极开展产学研合作，与多家企业签订了横向合作项目，合同经费超过100万元。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横向合作项目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在国内外知名学术期刊上发表学术论文5篇，其中2篇被SCI收录；授权发明专利2项。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科研成果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科研项目与成果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参加了1次国际学术会议，并做口头报告1次，与国际同行进行了深入的学术交流。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国际学术交流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国内学术交流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合作研究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参加了2次国内学术会议，其中1次做分会场报告，与国内同行分享了最新研究成果。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与国内外多个研究团队建立了合作关系，共同开展研究工作，提高了研究水平和影响力。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学术交流与合作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通过参与科研项目和学术交流，熟练掌握了文献检索、实验设计、数据分析等科研方法。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科研方法掌握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严格遵守学术道德和规范，注重学术诚信，未出现任何学术不端行为。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学术规范遵守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在科研项目中积极发挥团队协作精神，与团队成员紧密合作，共同推进项目进展。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团队协作能力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注重创新思维的训练和培养，在科研工作中不断尝试新的思路和方法，取得了良好的创新成果。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创新意识培养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科研能力提升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https://d.book118.com/637125062026006036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2024-09-11T01:12:52.212</cp:lastPrinted>
  <dcterms:created xsi:type="dcterms:W3CDTF">2024-09-10T17:12:52Z</dcterms:created>
  <dcterms:modified xsi:type="dcterms:W3CDTF">2024-09-10T17:12:54Z</dcterms:modified>
</cp:coreProperties>
</file>