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765F2-3A60-4064-B8CF-AD076545C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103D1-C679-4990-B58D-02BA37D2B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96AE0-4E42-4998-83B6-6ACAB080F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E8C26-1112-47BA-A35F-D4E9809C6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170DD-8685-4963-9E9F-FAF9AEFB6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BAF15-252D-418C-BC61-438CD6EED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A8C98-DCD8-4AE9-82E8-455237A79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5D2CD-B4A5-4AD0-BF4C-416736BB2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5703C-E3A0-4275-A891-F6280448E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A94AC-3E93-4FE1-98EB-6D8C1D3CD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F05A4-3858-46C5-8F20-379F542B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25066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心理健康的纬度理论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心理健康的纬度理论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心理健康的促进与维护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心理健康的未来发展与挑战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12" r="177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心理健康强调个体内在的平衡、适应和满足感，以及对外界环境的良好适应和应对能力。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心理健康是指个体在心理、情感和社交层面上的完好状态，包括积极情绪、自我认知、人际关系和社会适应等方面的良好表现。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心理健康直接影响个体的生活质量，良好的心理状态有助于提高幸福感和满足感，增强生活满意度。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维护身体健康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心理健康有助于个体潜能的发挥和自我实现，促进个人成长和发展。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心理健康与身体健康密切相关，良好的心理状态有助于预防和缓解各种身心疾病。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生活质量是心理健康的保障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良好的生活质量能够为个体提供更多的资源和支持，有助于维护和促进个体的心理健康。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生活质量是心理健康的直接体现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心理健康状况良好的个体往往能够更好地享受生活，提高生活品质。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个体的心理状态直接影响其生活质量和幸福感，心理健康问题可能导致生活质量的下降。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心理健康的纬度理论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79" r="1617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066" b="80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49" r="12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了解自己的优点、缺点、价值观和目标，并接受它们。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有能力管理自己的情绪、行为和决策，以达到个人目标。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对自己的能力和成就的信心，以及应对挑战的能力的认知。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接受并珍视自己的存在，无论自己的价值如何。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自我效能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情绪适应性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255" r="1625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594" r="59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能够识别和理解自己的情绪，以及他人的情绪。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使用适应性策略来管理情绪，如认知重构或放松技巧。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能够以适当的方式表达自己的情绪，而不是抑制或爆发。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能够适应不同的情绪状态，并从中恢复。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745" r="117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建立、维持和发展人际关系的能力。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理解和关心他人感受的能力。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共情能力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有效地解决冲突和分歧的能力。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在亲密关系中建立和维护满足感的能力。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亲密关系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对压力源的认知和评估能力。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压力认知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调整思维和行为以适应压力的能力。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适应性反应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使用适应性应对策略，如问题解决、寻求支持或放松技巧。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从压力中恢复并适应的能力。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心理韧性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心理健康的促进与维护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https://d.book118.com/637125066002006051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2024-09-23T18:15:50.582</cp:lastPrinted>
  <dcterms:created xsi:type="dcterms:W3CDTF">2024-09-23T10:15:50Z</dcterms:created>
  <dcterms:modified xsi:type="dcterms:W3CDTF">2024-09-23T10:15:52Z</dcterms:modified>
</cp:coreProperties>
</file>