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D37EC-8CCF-4AB0-A7B7-2D8537E40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C9F63-6108-4937-A505-D8F0E3C84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9C10D-FEE1-4AF8-A0C5-3D8246002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B5AFE-4A04-4970-A508-AD2A794D0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D0D3A3-219A-44B7-832C-BABFA0A91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6C7ABC-9C0F-4D74-B3AC-3F6C8E5C3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73CFDA-BCEB-4FA8-AF70-94428E23D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4A983-B4FA-4EEB-91C5-8C2CBC4EA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F2DE0-DCC6-4EBB-9197-B71818F38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25489-9566-4398-9D68-D4698B2F0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DDAD0-D83A-4D38-8F8B-97A5B9E98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260561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医院护理存在的隐患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环境卫生问题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护理人员数量不足是医院护理中存在的一个主要隐患，可能导致患者得不到及时、有效的护理。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医院常常面临护理人员短缺的情况，这使得护士需要承担更多的工作压力，长时间高强度的工作容易使护理人员疲劳，影响护理质量。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护理人员数量不足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护理人员的专业技能水平对患者的护理效果有着直接的影响，专业技能不足可能给患者带来安全隐患。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部分护理人员可能由于缺乏经验和知识，无法正确地执行护理操作或应对紧急状况，这可能给患者带来额外的风险。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护理人员专业技能不足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护理人员工作压力过大是普遍存在的问题，过高的压力可能影响护理人员的身心健康和工作质量。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护理工作通常要求严谨、细致，且工作时间长、强度大，这些因素都可能使护理人员感到压力过大，从而影响其工作效率和判断力。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94" r="19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护理人员工作压力过大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142" r="1014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患者不遵守医嘱是医院护理中常见的问题之一，这可能导致治疗效果不佳、病情恶化甚至出现并发症。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有些患者可能因为各种原因，如缺乏医学知识、对治疗不信任、对药物副作用的担忧等，不按照医生的建议进行治疗和护理，这给医院护理工作带来了很大的困扰。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患者不遵守医嘱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患者不配合护理工作也是医院护理中常见的问题之一，这可能影响护理效果和患者的康复进程。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有些患者可能因为对护理人员的不信任、对治疗过程的恐惧、自身情绪波动等原因，不配合护理人员的指导和治疗，这给护理工作带来了很大的困难。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患者不配合护理工作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患者自身认知不足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患者自身认知不足可能导致对疾病和治疗方案的理解不足，从而影响治疗效果和康复进程。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很多患者可能因为缺乏医学知识和经验，对自身的病情和治疗方案缺乏正确的认识和理解，这可能导致治疗过程中的困惑和误解，从而影响治疗效果。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https://d.book118.com/637126056110006033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2024-09-07T01:00:50.193</cp:lastPrinted>
  <dcterms:created xsi:type="dcterms:W3CDTF">2024-09-06T17:00:50Z</dcterms:created>
  <dcterms:modified xsi:type="dcterms:W3CDTF">2024-09-06T17:00:52Z</dcterms:modified>
</cp:coreProperties>
</file>