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9AFA6-B63D-45DF-A161-109C6DCA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06B92-4770-4E48-B151-51863762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1BB2E-3908-452F-933A-8E1C4CBC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08E5F-A663-49CE-A634-FC809593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61AC2-6157-409C-A03C-FA2E9134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01FE1-0946-46F1-97F8-BF4003F2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D7CFB-FC55-4718-9C45-F534D211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AEB20-9D05-410A-B84A-E8F04971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3225D-3838-44C5-85C5-073D3557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3B60A-3789-402F-BA1E-25DFF9A0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A10D-6B61-4D3E-9CA8-C584E3A72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616300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产业链优化与升级研究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产业链优化的重要性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产业链优化的方法与策略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产业链升级的路径与措施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产业链优化与升级的案例分析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产业链是指围绕某一核心产品或服务，从原材料的采集、加工，到中间品的制作、最终产品的制造，以及流通、消费等环节组成的具有完整功能的一个网络结构。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产业链是一个跨企业、跨行业的系统，它不仅包括产品或服务的生产者，还包括供应商、分销商、物流服务提供商等参与者。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提供原材料、零部件或服务的产业，是产业链的起始端。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加工制造产业，负责将原材料转化为中间品或最终产品。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流通和消费环节的产业，负责将产品或服务传递给最终用户。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链条性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产业链各个环节之间存在紧密的关联，形成了一个链条式的结构。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产业链的各个环节具有不同的功能和地位，形成了不同的层次。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产业链中的企业分布在不同地区，形成了一个网络状的结构。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随着市场需求和技术创新的变化，产业链的结构和功能也会发生变化。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产业链优化的重要性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促进信息流通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优化产业链可以促进信息流通，减少信息不对称，提高决策效率和准确性。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减少中间环节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优化产业链可以减少不必要的中间环节，降低交易成本，提高产业运作效率。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提升物流效率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通过合理布局产业链，优化物流环节，降低物流成本，提高物流效率。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提高产业效率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优化产业链可以促进企业间的合作与竞争，激发创新活力，提升产业整体竞争力。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通过优化产业链，加强质量监管与控制，提高产品质量和附加值。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优化产业链可以降低生产成本，提高产业的整体竞争力。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提升产业竞争力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优化产业链可以促进资源节约利用，减少浪费，降低对环境的负面影响。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通过优化产业链，推广绿色生产方式，降低能耗和排放，实现产业可持续发展。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优化产业链可以创造更多就业机会，提高人民生活水平，促进社会稳定发展。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产业链优化的方法与策略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优化产业结构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通过优化产业结构，提高产业链的协同效应和整体竞争力。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淘汰落后产能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淘汰高耗能、高污染、低效益的产业和产品，推动产业向高端化、智能化、绿色化方向发展。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积极培育新兴产业，推动产业链向高附加值领域延伸，形成新的经济增长点。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培育新兴产业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提高企业自主创新能力，加强核心技术研发和关键技术突破。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培养技术人才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加强技术人才培养和引进，建立完善的技术人才体系。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引进国际先进技术，推动产业技术升级和产品换代。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提升产业技术水平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https://d.book118.com/637126163001006050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2024-09-22T08:18:44.659</cp:lastPrinted>
  <dcterms:created xsi:type="dcterms:W3CDTF">2024-09-22T00:18:44Z</dcterms:created>
  <dcterms:modified xsi:type="dcterms:W3CDTF">2024-09-22T00:18:46Z</dcterms:modified>
</cp:coreProperties>
</file>