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8F6DF-64BE-4004-80CE-9FFB8A164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F4F40-2B08-4DEC-A36A-7888EA897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A2AA0-C211-4A6B-97BE-41BEF23E4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31C5A-9BB4-4230-A4B1-160D167E6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CDB95C-F707-4283-9592-9101BACB1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A0D0BB-F441-428E-BB00-345D2F35E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C84CB0-61E2-49AB-B666-46233665F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291CD-F506-4F3A-92CE-2EEC85CC5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BB2AB-480D-4680-BCC2-3918B4A85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E029A-11F9-4E4F-A46D-579156D61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3862B-F695-4D24-B356-CCD418E13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30003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行业操作规范与验收标准的旅游景区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旅游景区验收标准实施与评价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行业操作规范与验收标准的意义和影响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旅游景区行业概述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行业发展迅速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随着国民经济水平的提升和旅游消费观念的转变，旅游景区行业近年来发展迅速，市场规模持续扩大。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旅游景区行业在发展过程中，逐渐呈现出多元化的发展趋势，包括自然景观、历史文化、主题公园等多种类型。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智能化和数字化发展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随着互联网和数字化技术的普及，旅游景区行业也在逐步实现智能化和数字化发展，提升游客体验和运营效率。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历史文化类景区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以历史文化遗产为主要吸引物，包括博物馆、古迹、文化遗址等，具有历史性、文化性和教育性等特点。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主题公园类景区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以特定主题为主要吸引物，包括游乐园、动物园、海洋公园等，具有娱乐性、互动性和创新性等特点。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自然景观类景区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以自然风光为主要吸引物，包括山岳、湖泊、海滩等，具有天然性、独特性和生态性等特点。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旅游产业政策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国家及地方政府出台一系列旅游产业政策，支持旅游景区行业的发展，包括财政、税收、土地等方面的优惠政策。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旅游标准化建设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国家和行业组织制定了一系列旅游标准化建设规范，推动旅游景区行业的标准化和规范化发展。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旅游法及相关法规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国家出台《旅游法》等相关法律法规，对旅游景区的开发、建设和运营等方面进行规范和管理。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行业法规与政策环境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旅游景区操作规范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制定全面、科学的景区总体规划，明确发展目标、空间布局和功能分区。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在规划中注重自然和文化资源的保护，避免过度开发和破坏。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从游客需求出发，设计合理的游览线路、观景点和休憩设施。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遵循可持续发展原则，确保景区规划与当地生态、经济和社会环境相协调。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景区规划与设计规范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建设标准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景区建设与管理规范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按照国家和地方相关标准，进行景区基础设施建设，确保质量和安全。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建立健全安全管理制度和应急预案，确保游客和工作人员的安全。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加强景区环境保护工作，减少污染和生态破坏，保持景区自然风貌。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合理配置人力资源，加强员工培训和管理，提高服务质量。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门票管理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制定合理的门票价格和销售策略，保障游客权益和景区收益。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提供优质的游客服务，包括导游讲解、问询解答、特殊人群照顾等。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积极开展市场营销活动，提高景区知名度和美誉度。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定期收集和分析游客反馈数据，针对问题及时改进和优化服务。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景区运营与服务规范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旅游景区验收标准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公示与反馈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将验收结果公示，并接受社会监督与反馈。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做出决定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根据核查结果，相关部门做出是否通过验收的决定。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现场核查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受理申请后，组织专家进行现场核查，评估景区是否符合验收标准。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申请验收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旅游景区在完成规划建设后，向相关部门提交验收申请。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受理申请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相关部门在收到申请后，进行初步审查，决定是否受理。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验收程序与流程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验收内容与标准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景区规划与布局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评估景区规划是否合理，布局是否科学，是否符合旅游发展需求。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景区环境与安全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评估景区环境质量，检查是否存在安全隐患，如消防安全、食品卫生等。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景区设施与服务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检查景区内各项设施是否完善，服务质量是否达标，如交通、住宿、餐饮、娱乐等。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景区文化与特色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评估景区是否具有独特的文化内涵和特色，是否能够吸引游客。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https://d.book118.com/637130003101006036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2024-09-11T11:32:42.469</cp:lastPrinted>
  <dcterms:created xsi:type="dcterms:W3CDTF">2024-09-11T03:32:42Z</dcterms:created>
  <dcterms:modified xsi:type="dcterms:W3CDTF">2024-09-11T03:32:44Z</dcterms:modified>
</cp:coreProperties>
</file>