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01832B0-0C76-46BD-B714-087B8937985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5A23A-601E-46C9-96B5-32087E9DE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A34DC-5E95-4497-BBB8-9BD19269F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95975-426A-4FB0-9808-55AE0A8ED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FE07E-2544-42B5-B5F3-F6E9860A3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49C313-5B4B-4307-9735-2891B2765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448114-8DFE-4CAD-B4A1-C8AB290B7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C04118-A9F9-434A-BEFA-3FB5B0934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3D7200-5192-4A17-A3A2-3D4EE38FD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9DC30-A1BA-45CE-97DA-A4F9EF0CC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536E3-9C1D-42CC-92A5-CDC08F13B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1192B-7CED-47DB-AA81-C0893943D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E024118-D6F4-42C0-A747-903160AA10E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8668E0C-B3A1-4FDD-A14A-BB95703E0A8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3010620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环保陶瓷厂废气净化设施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制作人：董老师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环保陶瓷厂废气净化设施概述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厂区废气排放情况分析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废气净化设施选择与设计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废气净化设施运行维护管理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废气净化设施效果评估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结论与展望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环保陶瓷厂废气净化设施概述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厂家介绍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环保陶瓷厂是一家专注于生产环保陶瓷产品的公司，拥有先进的生产规模和设施。然而，随着生产规模的扩大，污染排放情况也逐渐成为了一个严重的问题。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废气净化的重要性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减少空气污染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环境保护意义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符合国家标准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法律法规要求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保障员工健康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安全生产需求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吸附法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通过吸附材料吸附废气中的有害物质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适用于挥发性有机物的处理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氧化法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利用化学氧化还原反应将有害气体转化为无害物质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常见于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VOCs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治理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其他技术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包括生物脱附技术、膜分离技术等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逐渐被应用于废气净化领域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废气净化技术分类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吸收法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利用吸收剂吸附有害气体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常见于烟气脱硫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废气净化技术对比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适用于高浓度有害气体处理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吸收法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处理效果稳定可靠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氧化法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具有较高的去除效率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吸附法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4166" lnSpcReduction="200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环保陶瓷厂废气净化设施概述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环保陶瓷厂废气净化设施的建设对于公司的可持续发展至关重要。通过选择合适的废气净化技术，可以有效减少对环境的污染，提高生产的可持续性，符合法律法规的要求，保障员工的生产安全。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厂区废气排放情况分析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废气排放来源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陶瓷厂在生产过程中会产生大量废气，这些废气包含各种有害气体和颗粒物。对废气进行详细的成分分析可以帮助了解其中的危害成分，从而有针对性地进行净化处理。统计废气排放量也是了解环保情况的重要指标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废气排放来源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包括烧结、烧成等生产环节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生产过程产生废气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氧化物、重金属、挥发性有机物等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废气成分分析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每日、每月、每年的排放量统计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废气排放量统计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排放废气对周边环境影响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废气排放直接影响周边大气质量，可能导致污染物超标，加剧城市化学雾霾。对周边居民健康也造成潜在风险，长期暴露在有害气体中会影响呼吸系统。同时，废气中的有害物质可能渗透土壤、影响植物生长，破坏生态环境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排放废气对周边环境影响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PM2.5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、二氧化硫等污染物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大气质量影响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植被凋零、土壤污染等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生态环境破坏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呼吸道疾病、癌症等健康问题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周边居民健康风险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排放废气对周边环境影响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影响城市空气质量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大气污染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呼吸系统疾病风险增加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健康风险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影响当地植被生长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生态平衡破坏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废气净化设施优化建议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针对环保陶瓷厂废气净化设施，建议优化排放管道设计，加强废气处理设备维护保养，定期进行废气排放监测与数据分析，确保废气净化效果达标。同时，推动科技创新，探索更高效、更环保的废气处理技术，实现废气零排放的目标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废气净化设施选择与设计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技术选择考虑因素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在选择废气净化设施时，需要考虑废气成分的适应性，设备的投资和运行成本，以及设备的处理效率，这些因素将直接影响到废气净化效果和整体运行成本。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技术选择考虑因素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确保设备能有效处理废气中特定的成分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废气成分适应性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考虑设备购置、维护和运行的费用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设备投资和运行成本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设备在单位时间内能够处理的废气量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设备处理效率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设施设计参数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设备每小时能处理的废气量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处理能力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设备净化废气的效率，通常以移除率表示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净化效率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设备在厂区中的摆放位置和布局设计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设备布局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设备运行时的控制参数和策略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设备运行控制策略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设施设计参数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设备每小时能处理的废气量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处理能力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设备净化废气的效率，通常以移除率表示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净化效率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设备在厂区中的摆放位置和布局设计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设备布局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设备运行时的控制参数和策略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设备运行控制策略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技术选择考虑因素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确保设备能有效处理废气中特定的成分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废气成分适应性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设备在单位时间内能够处理的废气量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设备处理效率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考虑设备购置、维护和运行的费用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设备投资和运行成本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净化效率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设备净化废气的效率，通常以移除率表示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影响着废气净化的效果和环境保护效果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设备布局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设备在厂区中的摆放位置和布局设计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考虑设备运输、维护和运行的便捷性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设备运行控制策略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设备运行时的控制参数和策略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包括设备开启、关闭条件和应急处理措施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设施设计参数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设备每小时能处理的废气量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取决于设备的规格和工作原理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https://d.book118.com/637130106200006054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147</Paragraphs>
  <Slides>23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环保陶瓷厂废气净化设施</vt:lpstr>
      <vt:lpstr>目录</vt:lpstr>
      <vt:lpstr>第1章 环保陶瓷厂废气净化设施概述</vt:lpstr>
      <vt:lpstr> </vt:lpstr>
      <vt:lpstr>废气净化的重要性</vt:lpstr>
      <vt:lpstr>废气净化技术分类</vt:lpstr>
      <vt:lpstr>废气净化技术对比</vt:lpstr>
      <vt:lpstr>环保陶瓷厂废气净化设施概述</vt:lpstr>
      <vt:lpstr>第2章 厂区废气排放情况分析</vt:lpstr>
      <vt:lpstr>废气排放来源</vt:lpstr>
      <vt:lpstr>废气排放来源</vt:lpstr>
      <vt:lpstr> </vt:lpstr>
      <vt:lpstr>排放废气对周边环境影响</vt:lpstr>
      <vt:lpstr>排放废气对周边环境影响</vt:lpstr>
      <vt:lpstr> </vt:lpstr>
      <vt:lpstr>第3章 废气净化设施选择与设计</vt:lpstr>
      <vt:lpstr> </vt:lpstr>
      <vt:lpstr>技术选择考虑因素</vt:lpstr>
      <vt:lpstr>设施设计参数</vt:lpstr>
      <vt:lpstr>设施设计参数</vt:lpstr>
      <vt:lpstr>技术选择考虑因素</vt:lpstr>
      <vt:lpstr>设施设计参数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2024-09-29T10:42:33.512</cp:lastPrinted>
  <dcterms:created xsi:type="dcterms:W3CDTF">2024-09-29T02:42:33Z</dcterms:created>
  <dcterms:modified xsi:type="dcterms:W3CDTF">2024-09-29T02:42:35Z</dcterms:modified>
</cp:coreProperties>
</file>