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10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2463E-6060-4617-8511-5CBCDD25B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2EA65-D2D0-40B4-ACD3-37EA7A858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9598E-71EF-45C8-B7C7-AF4FB0AE3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AB88C-53E3-4555-A8FD-178E681DD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A28FF8-C1D5-46AA-B073-70149DF82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F65C61-6166-4ED3-8373-05DFBBD49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4F11A8-684E-483D-A2A5-6EC074012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5754F-7096-4E0A-8E13-78CFA009A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43E18-B647-4F9D-8E64-979C53F47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C896D-BABE-40DB-B959-52061B20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150D0-8648-42DF-AE4B-87B8AA382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00" r:id="rId2"/>
    <p:sldLayoutId id="2147484501" r:id="rId3"/>
    <p:sldLayoutId id="2147484502" r:id="rId4"/>
    <p:sldLayoutId id="2147484503" r:id="rId5"/>
    <p:sldLayoutId id="2147484504" r:id="rId6"/>
    <p:sldLayoutId id="2147484505" r:id="rId7"/>
    <p:sldLayoutId id="2147484506" r:id="rId8"/>
    <p:sldLayoutId id="2147484507" r:id="rId9"/>
    <p:sldLayoutId id="2147484508" r:id="rId10"/>
    <p:sldLayoutId id="214748450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31020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2024景观园林部门项目施工总结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项目概况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施工过程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施工质量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成本控制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安全与环保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https://d.book118.com/637131020114006032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2024景观园林部门项目施工总结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2024-09-05T11:55:43.885</cp:lastPrinted>
  <dcterms:created xsi:type="dcterms:W3CDTF">2024-09-05T03:55:43Z</dcterms:created>
  <dcterms:modified xsi:type="dcterms:W3CDTF">2024-09-05T03:55:46Z</dcterms:modified>
</cp:coreProperties>
</file>