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3317D-5A4A-42DD-AE00-F9250BF3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3B674-EE2D-4A88-9773-6D686EF6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50CAB-695F-46E2-86A2-BA24A3F7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E665E-670B-45C3-A2C0-C044D2155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4CB92-C321-4B85-8CBE-86E6CD01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16FA8-6CB4-4063-9AD3-2EB94AA9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63C97-004E-4B56-9F4C-3E6F7FE9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9D1B8-9659-4BDD-9D9B-14EE4C74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9789F-C15C-4745-8175-B32ECF2A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6EAF0-25BD-4DFD-A4D5-67B086B0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1D3E1-83B6-4C07-84B4-E6068C63F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201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小区客服管理制度简易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客服管理制度的执行与监督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客服管理制度是一套针对客户服务团队的管理体系，旨在规范客户服务流程，提高客户满意度，增强企业竞争力。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随着市场竞争的加剧，优质的客户服务成为企业成功的关键因素之一。客服管理制度能够确保客户服务团队高效、专业地为客户提供服务，提升客户满意度和忠诚度，为企业创造更多价值。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客服管理制度的定义与重要性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34" r="338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提高客户满意度、优化客户服务流程、降低客户投诉率、提升企业形象。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以客户为中心、服务标准化、流程规范化、团队协同合作。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客服管理制度的目标与原则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企业内部的客户服务团队，包括售前、售中、售后服务人员。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适用于企业提供的各种客户服务渠道，如电话、邮件、在线聊天、社交媒体等。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客服管理制度的适用范围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严格筛选、专业培训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是小区服务的重要一环，需要具备专业知识和良好的沟通能力。在招聘时，应注重应聘者的综合素质和专业技能，选拔合适的人才。同时，为确保服务质量，应对新员工进行系统的岗前培训，包括小区环境、物业知识、沟通技巧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客服人员的招聘与培训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明确职责、高标准要求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需要明确自己的岗位职责，包括接听电话、接待来访、处理投诉等。同时，应具备高度的责任心和敬业精神，对工作细致入微，积极主动。此外，客服人员还需具备良好的沟通能力和服务意识，能够为业主提供专业、周到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客服人员的岗位职责与要求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公平公正、奖惩分明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激励客服人员的工作积极性，提高服务质量，应建立完善的考核与激励机制。通过合理的考核标准，对客服人员进行定期评估，并将考核结果与薪酬、晋升等挂钩。对于表现优秀的员工，应给予适当的奖励和表彰；对于表现不佳的员工，应及时进行辅导和培训，必要时采取相应的惩罚措施。同时，鼓励员工之间的良性竞争，共同提升小区客服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客服人员的考核与激励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客户服务流程管理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深入了解客户需求，收集客户反馈，为流程设计提供依据。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根据调研结果，制定客户服务流程图，明确各环节的责任和要求。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定期评估流程执行效果，针对问题点进行优化改进，提升客户满意度。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对客服人员进行系统培训，确保他们熟悉并掌握流程。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通过数据分析和客户反馈，对流程实施情况进行实时监控和评估。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制定应对突发情况的应急预案，确保流程中断时能迅速恢复。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客户服务流程的实施与监控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https://d.book118.com/637132016014006051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2024-09-23T23:01:55.711</cp:lastPrinted>
  <dcterms:created xsi:type="dcterms:W3CDTF">2024-09-23T15:01:55Z</dcterms:created>
  <dcterms:modified xsi:type="dcterms:W3CDTF">2024-09-23T15:01:57Z</dcterms:modified>
</cp:coreProperties>
</file>