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3F808-6CBF-419D-BBFC-690E8318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087A4-940C-4E3C-BB12-F32F160E4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588DC-6802-4C3F-AC1C-A8FB34050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CA83D-1745-4E2C-9B2C-D636EC165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21E4F-18FB-47B4-B139-C5C1CCEA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ED48B-B08C-441E-9792-399DCDC7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6C07B-CB77-46C8-B30E-49EE4007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C5AF7-D3E4-4304-B562-E9337572B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EA84C-27E1-459B-A55B-9AE6EC74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D23F3-B8E3-4E90-9269-09BDD61E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ACCBD-66A2-49CC-B9FF-E787CF26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3035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保护我们的人格尊严权\n## 1.人格尊严权的定义及其重要性\n### 1.1人格尊严权的法律定义及其内涵\n### 1.2人格尊严权在民法中的重要性\n### 1.3人格尊严权与其他基本权利的关系\n## 2.法律保护人格尊严权的基本原则\n### 2.1尊重和保护人格尊严权的宪法原则\n### 2.2平等保护原则在人格尊严权保护中的应用\n### 2.3预防与制止侵害人格尊严权的行为\n## 3.法律制裁侵犯人格尊严权的行为\n### 3.1侵犯人格尊严权的民事责任\n### 3.2侵犯人格尊严权的行政责任\n### 3.3侵犯人格尊严权的刑事责任\n## 4.人格尊严权保护的实践案例\n### 4.1公共场所侵害人格尊严权的案例\n### 4.2工作场所侵害人格尊严权的案例\n### 4.3网络环境侵害人格尊严权的案例\n## 5.提高人格尊严权保护意识的方法\n### 5.1加强人格尊严权保护的宣传教育\n### 5.2提高公民的法律意识和自我保护意识\n### 5.3推动企事业单位加强人格尊严权保护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法律保护我们的人格尊严权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人格尊严权的定义及其重要性</a:t>
            </a:r>
            <a:endParaRPr/>
          </a:p>
        </p:txBody>
      </p:sp>
      <p:sp>
        <p:nvSpPr>
          <p:cNvPr id="9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人格尊严权是指个人享有的尊重和不可侵犯的权利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尊重个人的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名誉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荣誉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受到法律保护，任何人都不能侵犯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人格尊严权是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，与国家、民族、宗教等无关</a:t>
                </a:r>
                <a:endParaRPr/>
              </a:p>
            </p:txBody>
          </p:sp>
          <p:pic>
            <p:nvPicPr>
              <p:cNvPr id="1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人格尊严权的内涵包括精神上和物质上的方面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精神上的尊重，如不侮辱、诽谤、歧视等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物质上的保障，如生活、工作、教育等方面的权益</a:t>
                </a:r>
                <a:endParaRPr/>
              </a:p>
            </p:txBody>
          </p:sp>
          <p:pic>
            <p:nvPicPr>
              <p:cNvPr id="1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人格尊严权是普世价值，受到各国法律的尊重和保护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国际公约，如《世界人权宣言》等，明确规定了人格尊严权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各国宪法和法律，都将人格尊严权作为基本权利予以保护</a:t>
                </a:r>
                <a:endParaRPr/>
              </a:p>
            </p:txBody>
          </p:sp>
          <p:pic>
            <p:nvPicPr>
              <p:cNvPr id="1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人格尊严权的法律定义及其内涵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人格尊严权是民法中的基本原则，指导着民事法律关系的建立和调整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民事主体在民事活动中，应尊重对方的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民事法律关系中的权利和义务，应基于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人格尊严权在民法中的重要性体现在权益保障和纠纷解决等方面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通过民法的规定，保障个人的人格尊严权不受侵犯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在民事纠纷中，人格尊严权可以作为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判断依据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，解决纠纷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人格尊严权在民法中的重要性还体现在法律责任的承担上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侵犯人格尊严权的行为，应承担相应的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甚至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</a:t>
                </a:r>
                <a:endParaRPr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人格尊严权在民法中的重要性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人格尊严权与生命权、健康权、名誉权等基本权利密切相关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这些权利共同构成了个人权利的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，相互依存、相互制约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侵犯人格尊严权的行为，往往会导致其他基本权利的侵犯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人格尊严权与言论自由、新闻自由等权利存在一定的冲突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言论自由和新闻自由是重要的民主价值，但过度行使可能导致人格尊严权的侵犯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在处理这种冲突时，应坚持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的原则，确保各方权利的实现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人格尊严权与公共利益、国家安全等需要进行权衡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在特定情况下，为了公共利益和国家安全，可能需要限制人格尊严权的一部分内容   -但这种限制应遵循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法律保留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，确保人格尊严权的底线不被突破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人格尊严权与其他基本权利的关系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法律保护人格尊严权的基本原则</a:t>
            </a:r>
            <a:endParaRPr/>
          </a:p>
        </p:txBody>
      </p:sp>
      <p:sp>
        <p:nvSpPr>
          <p:cNvPr id="17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7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宪法明确规定了人格尊严权的保护，是法律保护的基础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各国宪法都将人格尊严权作为基本权利予以保护，如中国、美国等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宪法原则是法律保护的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，指导着其他法律的解释和实施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尊重和保护人格尊严权的宪法原则要求立法、行政、司法等各部门依法行政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立法部门应制定相关法律法规，保护人格尊严权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行政部门应严格依法行政，尊重和保护公民的人格尊严权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司法部门应公正审判，维护人格尊严权的司法保护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尊重和保护人格尊严权的宪法原则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平等保护原则要求法律对待每一个公民都平等，不因性别、种族、年龄等原因而有所区别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在人格尊严权的保护中，每个人都应受到平等的对待，不因任何歧视而受到不平等的待遇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平等保护原则是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的基本原则，体现了社会公正和法治精神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平等保护原则在人格尊严权保护中的应用体现在立法、行政、司法等方面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立法部门应制定平等的法律法规，保护每个人的人格尊严权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行政部门应平等执法，不因任何歧视而侵犯公民的人格尊严权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司法部门应公正审判，平等地维护每个人的人格尊严权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平等保护原则在人格尊严权保护中的应用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预防与制止侵害人格尊严权的行为是法律保护的重要手段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等手段，提高公民的人格尊严权保护意识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预防和制止侵害人格尊严权的行为，减少人格尊严权受到侵犯的可能性</a:t>
                </a:r>
                <a:endParaRPr/>
              </a:p>
            </p:txBody>
          </p:sp>
        </p:grpSp>
        <p:grpSp>
          <p:nvGrpSpPr>
            <p:cNvPr id="20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预防与制止侵害人格尊严权的行为需要全社会共同努力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政府、企事业单位、社会团体、个人等，都应承担起保护人格尊严权的责任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等方式，共同维护人格尊严权的尊严</a:t>
                </a:r>
                <a:endParaRPr/>
              </a:p>
            </p:txBody>
          </p:sp>
          <p:sp>
            <p:nvSpPr>
              <p:cNvPr id="20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预防与制止侵害人格尊严权的行为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法律制裁侵犯人格尊严权的行为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侵犯人格尊严权的行为应承担民事责任，赔偿受害者的损失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赔礼道歉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通过民事责任，使侵犯人格尊严权的行为得到应有的惩罚和纠正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侵犯人格尊严权的民事责任可以通过诉讼或调解等方式实现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受害者可以通过诉讼，要求侵权者承担民事责任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双方也可以通过调解，达成赔偿协议，解决纠纷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侵犯人格尊严权的民事责任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https://d.book118.com/637133035036006045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法律保护我们的人格尊严权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2024-09-19T22:41:37.019</cp:lastPrinted>
  <dcterms:created xsi:type="dcterms:W3CDTF">2024-09-19T14:41:37Z</dcterms:created>
  <dcterms:modified xsi:type="dcterms:W3CDTF">2024-09-19T14:41:38Z</dcterms:modified>
</cp:coreProperties>
</file>