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26825-71B4-4AED-B845-4464021B2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38BAD-9635-47FB-8637-0B474234A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47395-3824-4F0D-85D6-2F046BED7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44B98-A264-43EC-94AD-492D71DCE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6217E5-80CC-47C0-B018-8BD835ADC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DFDF80-B042-4C63-A7FC-BA4B0F66A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762A64-9FF9-42CD-9C60-639036FEE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F49B9-62C3-4A62-9F05-15977517F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D3A52-9E5E-49C7-B8DF-8D14CAA7D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49FE2-C6C5-4B44-9481-1820F034C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01F6F-36CE-43E8-9691-A93044FAF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34005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在沟通中有效利用情绪管理技巧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识别与理解自己及他人情绪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调控自身情绪以促进有效沟通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应对他人负面情绪及冲突处理策略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情绪管理在团队协作中应用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情绪是人类在面对内部或外部刺激时产生的生理和心理反应，表现为特定的感受、思维和行为模式。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基本情绪包括快乐、悲伤、愤怒、恐惧等；复杂情绪则是由基本情绪组合而成，如焦虑、羞耻、嫉妒等。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情绪通过面部表情、声音语调和身体语言等方式传递信息，影响沟通效果。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情绪具有感染力，一个人的情绪可以影响他人的情绪状态，进而影响整个沟通氛围。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适当的情绪调节有助于建立和维护良好的人际关系，促进有效沟通。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情绪对沟通影响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通过管理情绪，可以减少负面情绪带来的压力，增加积极情绪的体验，从而提升个人幸福感。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良好的情绪管理有助于建立和维护健康的人际关系，减少冲突和误解。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在工作中保持稳定的情绪状态有助于集中注意力、提高思考能力和创造力，从而提高工作效率。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提升个人幸福感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促进人际和谐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识别与理解自己及他人情绪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情绪记录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自我觉察能力培养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定期记录自己的情绪变化，以便更好地识别和理解自己的情绪模式。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对自己的情绪进行反思，思考这些情绪的来源和影响，以及如何更好地管理它们。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认识到自己的情绪，并了解这些情绪如何影响行为和决策。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在沟通中，积极倾听他人的观点和感受，不打断或急于表达自己的意见。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观察非言语信号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询问和确认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注意他人的身体语言、面部表情和声音语调等非言语信号，以更全面地理解他们的情绪。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通过询问和确认他人的感受和需求，以确保正确理解他们的情绪。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倾听与观察技巧运用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尝试从他人的角度看待问题，理解他们的感受和需求。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067" r="190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542" b="13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通过言语或行为表达对他人的理解，让他们感到被重视和尊重。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在他人遇到困难或挑战时，提供情感上的支持和鼓励，帮助他们更好地应对情绪压力。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同理心建立与实践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调控自身情绪以促进有效沟通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56" b="18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977" b="249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保持冷静和理智状态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深呼吸和放松技巧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在沟通前或过程中，通过深呼吸、冥想等放松技巧，缓解紧张情绪，保持冷静。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认真倾听对方的观点和感受，理解对方的立场，有助于平复自身情绪。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避免冲动反应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在受到挑衅或批评时，不要立即做出冲动反应，而是先停下来思考，再作出回应。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微笑和友善的肢体语言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通过微笑、点头、保持眼神交流等友善的肢体语言，传递积极、开放的态度。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给予肯定和鼓励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在沟通过程中，适时给予对方肯定和鼓励，增强对方的自信心和积极性。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使用正面词汇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选择积极、正面的词汇来表达自己的观点和感受，避免使用消极或攻击性的语言。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运用积极语言和行为表达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在适当的时候，诚实地表达自己的情感和感受，让对方了解你的内心世界。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诚实表达情感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在表达情感时，要注意适度，避免过度表达或压抑自己的情感。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注意情感表达的度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在表达情感的同时，可以寻求对方的共鸣和理解，增进彼此之间的信任和理解。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寻求共鸣和理解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适时适度地展示真实感受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应对他人负面情绪及冲突处理策略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设身处地地理解对方的情绪和感受，表达出对对方情绪的理解和尊重。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积极倾听对方的诉说，不打断、不评价，给予充分的表达空间。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对对方的情绪和感受给予认可和肯定，让对方感受到被重视和关注。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750" r="18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接纳并尊重对方感受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https://d.book118.com/637134005026006033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2024-09-06T10:03:12.042</cp:lastPrinted>
  <dcterms:created xsi:type="dcterms:W3CDTF">2024-09-06T02:03:12Z</dcterms:created>
  <dcterms:modified xsi:type="dcterms:W3CDTF">2024-09-06T02:03:14Z</dcterms:modified>
</cp:coreProperties>
</file>