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F7694C-4591-40D4-BEDC-DDD2A6B33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2D275-D433-4B39-BBDF-603B36264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931650-E434-4B8B-96F1-669772DFD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1D58EA-E6A9-4D5E-A55C-C80287046B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AC3C15-9DAD-40E9-83FB-07A92ADB83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9F6DB1-F766-4AEA-A448-A30B97ED64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013633-BB2F-4593-A679-10F24DE0DE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6357F5-31C3-45E4-B80A-68153B03D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AA536F-546F-4DBF-8834-7EBF717FA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CBDB6-59F6-450E-A2B3-F2B681081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BEA0E-356E-4A3F-83FF-9F68AAEB2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3416115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专用线接轨管理有关规定</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专用线接轨申请与审批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专用线接轨设计与施工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专用线接轨运营管理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专用线接轨费用与收益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专用线接轨监管与法律责任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专用线接轨概述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6" b="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专用线接轨是指将企业或单位内部的专用铁路或专用道路与公共铁路或道路进行连接，以实现物资运输、人员通勤等功能的交通设施。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根据接轨方式和使用性质的不同，专用线接轨可分为铁路专用线接轨、道路专用线接轨等。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通过专用线接轨，企业或单位可以直接将物资运输到目的地，减少中转环节，提高运输效率。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提高运输效率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000" r="2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降低运输成本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促进区域经济发展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专用线接轨可以缩短运输距离，减少运输时间和成本，提高企业或单位的经济效益。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专用线接轨可以加强企业或单位与周边地区的联系，促进区域经济发展。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专用线接轨的重要性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《铁路工程设计规范》、《公路工程设计规范》等相关标准对专用线接轨的设计、建设等提出了具体的技术要求。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国家铁路局发布的《铁路专用线接轨管理办法》等相关法规对专用线接轨的规划、设计、建设、运营等方面进行了详细规定。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审批流程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专用线接轨的建设需要经过相关部门的审批，包括规划审批、环保审批、安全评估等流程，确保接轨工程符合国家和地方的相关规定和标准。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833" r="16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专用线接轨申请与审批</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申请条件与流程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申请条件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申请人需具备合法的经营资质和运输需求，同时专用线的建设需符合国家和地方相关规划和政策。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申请流程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申请人需向相关部门提交专用线接轨申请，包括申请报告、可行性研究报告、初步设计文件等，并按照要求缴纳相关费用。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审批程序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相关部门在收到申请后，将组织专家进行现场勘查和评估，并根据评估结果作出是否批准接轨的决定。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审批要求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审批过程中将综合考虑专用线接轨对铁路运输安全、运营效率、环境保护等方面的影响，确保接轨方案的科学性和合理性。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审批程序及要求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许可证种类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专用线接轨许可证分为临时许可证和长期许可证两种，分别对应不同的有效期和使用范围。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许可证管理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相关部门将对持证企业进行定期监督检查，确保专用线接轨的安全和合规。对于违反规定的企业，将依法进行处罚并撤销其许可证。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许可证制度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专用线接轨设计与施工</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917" r="139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安全可靠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经济合理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技术先进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环保节能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设计原则与规范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接轨设计应遵循国家和行业相关安全标准，确保线路运行安全，防止事故发生。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接轨设计应采用成熟、先进的技术和设备，提高线路的技术水平和运营效率。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在保证安全的前提下，接轨设计应充分考虑经济效益，降低建设成本，提高运营效率。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接轨设计应符合环保要求，减少对环境的影响，同时应采用节能技术和设备，降低能源消耗。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施工单位应建立健全施工组织机构，明确各级管理人员职责，确保施工顺利进行。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施工组织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质量管理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进度管理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施工单位应严格遵守国家和行业相关安全规定，加强施工现场安全管理，防止事故发生。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施工单位应建立完善的质量管理体系，加强施工过程中的质量检查和监督，确保工程质量符合要求。</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施工单位应制定合理的施工进度计划，加强进度监控和调整，确保工程按时完成。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https://d.book118.com/637134161150006050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2024-09-23T13:48:17.569</cp:lastPrinted>
  <dcterms:created xsi:type="dcterms:W3CDTF">2024-09-23T05:48:17Z</dcterms:created>
  <dcterms:modified xsi:type="dcterms:W3CDTF">2024-09-23T05:48:19Z</dcterms:modified>
</cp:coreProperties>
</file>