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242A32-A757-47F8-8CB2-E12E5A685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359486-C5E1-4F4B-B595-44C933D6AC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213E4B-F496-4F3D-99E2-FE1100068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B4257A-C6A1-4B53-92FB-EEE91E8AAF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E3E2B2-B287-47BD-B00E-3CDE13B8B4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6ECF4B-7BAE-4706-BB33-600E9C3FB3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B2E48C-15BC-40C5-B7B4-9B9D38C007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6AB88E-DEB8-4C95-9F6C-96D0028BB3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C1B7AF-3078-4EE6-BEA1-945DA8F53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15B266-0438-4EC6-92CF-7C88A35EB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B18421-405F-4899-B236-8E05DF0F4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3504414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护理工作电子病历操作规范</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电子病历概述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电子病历系统基本操作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护理记录电子化操作指南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医嘱执行与药物管理规范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患者安全与隐私保护措施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质量监控与持续改进计划</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电子病历概述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电子病历（Electronic Medical Record, EMR）是指医疗机构使用信息技术对医疗服务过程中产生的信息进行采集、存储、传输、处理和展现的电子化健康记录。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随着医疗信息化的发展，电子病历经历了从纸质病历电子化、结构化病历、到智能化病历的发展历程，不断提高医疗服务的效率和质量。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250" r="182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2816" r="2281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30" b="663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电子病历在护理工作中的作用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提高工作效率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通过电子病历系统，护理人员可以快速获取患者信息，减少查找和整理纸质病历的时间，提高工作效率。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提升护理质量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电子病历系统可以实时记录患者的病情变化和治疗过程，有助于护理人员全面了解患者情况，提供更加个性化的护理服务。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加强医疗安全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电子病历系统可以自动提醒护理人员注意患者的用药、治疗等关键信息，减少医疗差错的发生，保障患者安全。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《电子病历应用管理规范（试行）》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该规范规定了电子病历的书写与存储、使用和封存等管理要求，明确医疗机构和医务人员应当遵守的规定。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《医疗质量管理办法》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该办法强调医疗机构应当加强医疗质量管理，建立医疗质量管理体系，而电子病历作为医疗质量管理的重要工具之一，也受到了相应的重视。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其他相关政策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国家和地方卫生行政部门还出台了一系列与电子病历相关的政策文件，如电子病历评级标准、电子病历互联互通标准等，推动电子病历的规范化和标准化发展。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相关法规与政策解读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电子病历系统基本操作</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确保使用正确的用户名和密码登录系统，注意保护个人隐私和信息安全。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系统登录</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熟悉系统主界面及各功能模块，包括患者信息管理、医嘱管理、护理记录等。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界面介绍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系统登录与界面介绍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准确录入患者的基本信息，如姓名、性别、年龄、住院号等。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患者信息录入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在录入过程中及录入完成后，需对患者的信息进行核对，确保准确无误。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信息核对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患者信息录入及核对流程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按照医生开具的医嘱，准确录入医嘱内容，包括药物名称、剂量、用法等。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医嘱录入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根据医嘱要求，按时按量给予患者治疗或护理，确保医疗安全。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医嘱执行</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407" r="1740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在执行医嘱前，需对医嘱内容进行核对，确保执行正确无误。如有疑问或发现错误，应及时与医生沟通确认。</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医嘱核对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医嘱录入与执行规范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护理记录电子化操作指南</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包括入院评估、护理计划、护理措施、护理观察、健康教育、出院指导等。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记录应客观、真实、准确、及时、完整，反映护理工作的全过程和患者的病情变化。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护理记录分类与内容要求</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内容要求</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护理记录分类</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护理记录电子化操作流程</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选择患者</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保存提交</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在系统中选择需要记录的患者。</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确认记录无误后，保存并提交至电子病历系统。</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登录系统</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新建记录</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打印签名</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使用个人账号和密码登录电子病历系统。</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根据护理记录分类，选择相应的模板，填写记录内容。</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将电子签名签署于打印出的护理记录上。</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如何保证护理记录的准确性？</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答：护理人员应认真核对患者信息，确保记录内容与实际情况相符。同时，系统也会对记录内容进行自动核查，提示可能存在的问题。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常见问题解答与注意事项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护理记录可以修改吗？</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答：已提交的护理记录不能随意修改。如需修改，应联系医院相关部门进行申请，并说明修改原因和内容。</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常见问题解答与注意事项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https://d.book118.com/637135044142006031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2024-09-04T06:02:24.298</cp:lastPrinted>
  <dcterms:created xsi:type="dcterms:W3CDTF">2024-09-03T22:02:24Z</dcterms:created>
  <dcterms:modified xsi:type="dcterms:W3CDTF">2024-09-03T22:02:26Z</dcterms:modified>
</cp:coreProperties>
</file>