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8EF323-AACC-4EE5-BF24-159A004A4C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0E05DB-822F-44A5-AE6B-BC8FFDAF7C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90C706-E990-4E35-99F5-3EB15085F5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781FA8-F774-42A3-A0DD-5D1ADD5E2C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1B52D17-230A-484A-966A-92D0D48BD7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9DAF42A-57F6-469E-8D7C-A56A457633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18C4CC5-6932-42E6-81EE-D27EC87BAB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1EEC72-F9B9-43E1-AD15-F359D6C929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37A5BC-5DFF-479B-A84E-51EC398F74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DE24A8-11F2-4120-8E1A-43240A1BAA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613F75-2610-48E8-93CB-D0A7A7530C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713614513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889" y="1021088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950" b="1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校园食品安全全民关注</a:t>
            </a:r>
          </a:p>
        </p:txBody>
      </p:sp>
      <p:sp>
        <p:nvSpPr>
          <p:cNvPr id="3" name="AutoShape 3"/>
          <p:cNvSpPr/>
          <p:nvPr/>
        </p:nvSpPr>
        <p:spPr>
          <a:xfrm>
            <a:off x="1029427" y="4693470"/>
            <a:ext cx="2000309" cy="43405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29427" y="5127528"/>
            <a:ext cx="2000309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43909" y="1856831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校园食品安全现状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校园食品安全问题剖析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校园食品安全监管措施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校园食品安全教育普及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校园食品安全事件应对策略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0"/>
            <a:ext cx="286893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3098" y="1299451"/>
            <a:ext cx="1953918" cy="5573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ct val="0"/>
              </a:spcBef>
            </a:pPr>
            <a:r>
              <a:rPr lang="en-US" sz="2250" b="1">
                <a:solidFill>
                  <a:srgbClr val="58F1A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947160" y="130038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050" b="1">
                <a:solidFill>
                  <a:srgbClr val="58F1A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47276" y="2622354"/>
            <a:ext cx="6497448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250" b="1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校园食品安全现状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750" r="1075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2018年某中学食堂发生食物中毒事件，导致学生集体腹泻、呕吐。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500" r="2500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2019年某小学营养餐出现过期食品，引发家长和舆论的广泛关注。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2020年某高校食堂被曝使用劣质食材，存在严重卫生问题。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食品安全事件回顾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0818" b="1081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校园食品安全现状分析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校园食品安全意识不强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部分学校对食品安全重视程度不够，缺乏必要的食品安全管理制度和应急预案。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食堂承包经营问题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部分学校食堂采用承包经营方式，存在承包商为了追求利润而忽视食品安全的问题。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食品采购与储存不规范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部分学校食品采购渠道不规范，储存条件不符合要求，容易导致食品变质和污染。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0190" r="20190"/>
          <a:stretch>
            <a:fillRect/>
          </a:stretch>
        </p:blipFill>
        <p:spPr>
          <a:xfrm>
            <a:off x="8437172" y="1327341"/>
            <a:ext cx="3341641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学校应建立完善的食品安全管理制度，明确各部门职责，确保食品安全工作有章可循。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建立完善的食品安全监管制度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学校应严格把控食品采购渠道，确保食材新鲜、卫生；同时，规范食品储存条件，防止食品变质和污染。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加强食品采购与储存管理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学校应对食堂食品加工过程进行全程监管，确保食品加工符合卫生标准，防止交叉污染。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强化食品加工过程监管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学校应定期开展食品安全培训与宣传活动，提高师生员工的食品安全意识和自我保护能力。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加强食品安全培训与宣传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校园食品安全监管体系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947160" y="130038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050" b="1">
                <a:solidFill>
                  <a:srgbClr val="58F1A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47276" y="2622354"/>
            <a:ext cx="6497448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250" b="1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校园食品安全问题剖析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部分学校食堂采购食品时未严格遵循食品安全标准，采购了劣质或过期食品。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食品采购不规范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58" r="14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食品加工不卫生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622" r="262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食品储存不当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333" r="123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食品加工过程中存在卫生问题，如加工人员未按规定穿戴工作服、帽子、口罩等，加工场地脏乱差。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食品储存环境不符合要求，如温度、湿度等未得到有效控制，导致食品变质或受到污染。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食品来源与加工环节问题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从业人员素质参差不齐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部分学校食堂从业人员缺乏必要的食品安全知识和操作技能，影响食品安全。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食堂卫生状况不佳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部分学校食堂存在卫生死角，如餐具清洗不彻底、消毒不到位等。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食堂管理制度不完善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学校食堂管理制度不健全，缺乏有效的监督机制，导致管理漏洞和安全隐患。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食堂卫生与管理问题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学生饮食不规律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部分学生存在饮食不规律、暴饮暴食等不良饮食习惯，对身体健康造成潜在威胁。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学生营养不均衡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部分学生偏食、挑食，导致营养摄入不均衡，影响身体发育和免疫力。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学生缺乏食品安全意识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部分学生缺乏食品安全意识，对食品来源、加工、储存等环节存在的安全隐患认识不足。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学生饮食习惯与健康问题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947160" y="130038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050" b="1">
                <a:solidFill>
                  <a:srgbClr val="58F1A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47276" y="2622354"/>
            <a:ext cx="6497448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250" b="1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校园食品安全监管措施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2844" r="22844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制定和完善校园食品安全法规和标准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政府应加强对校园食品安全的立法工作，明确各方责任，规范食品生产经营行为，确保食品安全有法可依。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建立校园食品安全监管机制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政府应设立专门的校园食品安全监管机构，负责对学校食堂、超市等食品经营场所进行定期检查和不定期抽查，确保食品安全监管无死角。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加强校园食品安全宣传教育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政府应加大对校园食品安全的宣传力度，提高师生和家长的食品安全意识，形成全社会共同关注校园食品安全的良好氛围。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政府层面监管措施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750" r="11750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学校应建立健全食品安全管理制度，明确各部门和人员的职责分工，加强对食品采购、加工、储存等环节的监管，确保食品安全责任落实到位。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落实校园食品安全主体责任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学校应定期对食堂、超市等食品经营场所进行自查自纠，及时发现和整改存在的食品安全隐患，确保食品质量安全可靠。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加强校园食品安全自查自纠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学校应制定食品安全应急预案，明确应急处置流程和措施，一旦发生食品安全事故，能够迅速响应、有效处置，最大限度减少事故危害。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建立校园食品安全应急机制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学校层面监管措施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https://d.book118.com/637136145130006042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5F5F5"/>
      </a:lt1>
      <a:dk2>
        <a:srgbClr val="000000"/>
      </a:dk2>
      <a:lt2>
        <a:srgbClr val="FFFFFF"/>
      </a:lt2>
      <a:accent1>
        <a:srgbClr val="1D8C57"/>
      </a:accent1>
      <a:accent2>
        <a:srgbClr val="1AD974"/>
      </a:accent2>
      <a:accent3>
        <a:srgbClr val="14C98A"/>
      </a:accent3>
      <a:accent4>
        <a:srgbClr val="00BD8D"/>
      </a:accent4>
      <a:accent5>
        <a:srgbClr val="41B9D6"/>
      </a:accent5>
      <a:accent6>
        <a:srgbClr val="32D9C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2024-09-16T02:36:00.131</cp:lastPrinted>
  <dcterms:created xsi:type="dcterms:W3CDTF">2024-09-15T18:36:00Z</dcterms:created>
  <dcterms:modified xsi:type="dcterms:W3CDTF">2024-09-15T18:36:02Z</dcterms:modified>
</cp:coreProperties>
</file>