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3C9D59-BF22-480D-BAEC-2ABAE24C2E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8F072-EC14-411A-B39A-289CA80E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91469-AD13-47EC-A141-3E716CCB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E0228-65FE-4E85-AAA5-0C246077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8EE76-7663-43FB-BC20-5F3E7D5EF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5D073-2E97-46A7-A61E-20FACAB83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EA2B0-B633-4AE8-89F3-B607CA187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D1A74-74FF-41CA-BEC7-490F465CF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DC3C4-4C2A-47C8-BA34-B0FB0D8EF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BE502-51FE-47FC-8C2C-A29E0805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F79BA-6C53-4CAD-A7B5-B93CCF01E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26061-F82B-4F07-B541-010B507B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9A96CA-A68B-4A6A-B285-00FD74E1D6C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389D6B3-E05B-4178-977E-FE172576530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6163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从挑战到机遇：年度市场变化应对策略模板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市场定位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资源整合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https://d.book118.com/637136163043006054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从挑战到机遇：年度市场变化应对策略模板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2024-09-28T12:24:53.569</cp:lastPrinted>
  <dcterms:created xsi:type="dcterms:W3CDTF">2024-09-28T04:24:53Z</dcterms:created>
  <dcterms:modified xsi:type="dcterms:W3CDTF">2024-09-28T04:24:55Z</dcterms:modified>
</cp:coreProperties>
</file>