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6A356-E86B-483C-9B1A-02A25AFBD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31203-3922-4BD2-9CC5-7DB15928A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24895-40E6-4E3C-A5F4-8697B7529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889A52-C789-4D6E-926D-5A205A82B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634EF7-F6CA-4660-A5B8-9F8C67BEE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32A382-16EA-4716-9213-6C1637275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33D3C8-0C22-4CB6-8818-149122D40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3B90B3-0744-4FCD-956A-AA36507DD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A8616C-2584-494F-8202-51CA33328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E5672-AEA0-487F-890E-2DF3558A8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8E9A6-A631-482D-B9EA-9A5316906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14003004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心理健康身体健康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身体健康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心理健康与身体健康的相互作用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心理健康与身体健康是相互关联的，它们共同影响个体的整体健康状况和幸福感。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心理健康是指个体心理层面的健康状态，包括情感、认知和行为方面的正常运作。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3983" b="2398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身体健康是指个体的生理机能和结构处于良好状态，能够维持正常的生理功能和活动能力。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探讨心理健康与身体健康之间的联系，以及如何通过改善心理健康来促进身体健康。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压力和生活节奏的加快，越来越多的人面临心理健康问题，这不仅影响个体的情感和认知功能，还可能导致身体疾病的发生和发展。因此，了解和关注心理健康与身体健康之间的关系，对于提高个体生活质量和社会整体健康水平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77" r="290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心理健康包括认知、情感、意志和行为等多个方面的正常状态，以及良好的自我调节和适应能力。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心理健康是指个体心理活动和心理特征的完整性与协调性，能够适应和发展各种环境，保持良好、积极的心态。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67" r="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心理健康与身体健康相互影响，心理状态可以影响生理健康，反之亦然。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长期的心理压力和不良情绪可能导致身体疾病，如高血压、糖尿病等。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良好的心理状态可以提高身体免疫力，促进疾病的康复。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心理健康与身体健康的关系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44" r="20044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建立良好的人际关系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培养兴趣爱好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保持积极心态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寻求专业帮助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维护心理健康的方法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与家人、朋友和同事保持良好的沟通与互动，增强情感支持。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学会调整自己的情绪，保持乐观、积极的态度。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通过参与自己感兴趣的活动，增加生活乐趣，缓解压力。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当遇到心理问题时，及时寻求心理咨询或治疗。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身体健康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349" b="2134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身体健康的定义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身体健康是指身体各器官和系统的正常功能和良好的状态，以及良好的身体形态和体力。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身体健康包括生理和心理两个方面，两者相互影响，共同维持人体的健康状态。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https://d.book118.com/637140030046006051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2024-09-24T07:25:52.390</cp:lastPrinted>
  <dcterms:created xsi:type="dcterms:W3CDTF">2024-09-23T23:25:52Z</dcterms:created>
  <dcterms:modified xsi:type="dcterms:W3CDTF">2024-09-23T23:25:54Z</dcterms:modified>
</cp:coreProperties>
</file>