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141D0B-8736-4F93-A6F8-48E0F3F65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F9CBB2-5278-4133-88F4-2EDA204C3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22EB7F-9F61-488C-8145-1947C938B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B69487-BB05-4899-A8A4-33F576D23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3BE963-095C-4A93-BDFC-498B458E9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6A1F7F-809F-41FA-B5A3-5BDA4196F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A2C3E6-5CBB-4568-8ACD-D6B23DF7C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1521FE-355B-4303-8AFE-2D01E37C6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678489-215C-4AA3-BC1B-8414F6B30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8D99D3-5B23-4EBF-A960-8FB1204D2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BB18E7-ECF7-4C46-B6BB-E1F8E7575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4005113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食品安全管理体系的管理回顾效果框架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管理回顾的目的和流程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管理回顾的效果评估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管理回顾中发现的问题和改进措施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未来食品安全管理体系的展望和计划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490" b="144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提高食品安全水平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通过管理回顾，发现食品安全管理体系中存在的问题，及时采取改进措施，提高食品安全水平，保障公众健康。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应对监管要求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遵守国家法律法规和监管要求，通过管理回顾展示企业的食品安全管理成效，增强企业信誉。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促进持续改进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通过定期回顾管理体系的运行情况，识别改进机会，推动企业食品安全管理的持续改进。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17" r="13517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汇报食品安全管理体系的建立、实施和运行情况，包括方针、目标、组织结构、职责权限、资源保障等方面。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管理体系运行情况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分析企业在食品安全方面的主要风险点，汇报所采取的的风险控制措施及其有效性。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食品安全风险控制情况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汇报企业内部和外部的监督检查情况，包括定期自查、内部审核、第三方审核等，以及针对发现的问题所采取的改进措施。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监督检查与改进情况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介绍企业与供应商、客户、监管机构等相关方的沟通合作情况，包括信息共享、协同应对等机制。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与相关方的沟通合作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54" r="3045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指为确保食品在生产、加工、运输、储存和销售等各环节中的安全性而建立的一套系统性的管理方法、措施和标准。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通过实施有效的管理措施，预防和控制食品安全风险，确保食品的质量和安全，保护消费者的健康和权益。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保障公众健康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食品安全直接关系到消费者的身体健康和生命安全，建立完善的食品安全管理体系有助于降低食源性疾病的发生率，保障公众健康。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维护消费者权益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食品安全管理体系通过确保食品的质量和安全，维护消费者的知情权和选择权，提高消费者的购物体验和满意度。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促进国际贸易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随着全球化进程的加快，各国之间的食品贸易日益频繁。建立与国际接轨的食品安全管理体系，有助于提高本国食品在国际市场上的竞争力，促进国际贸易的发展。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社会监督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鼓励社会各界积极参与食品安全监督，包括消费者、媒体、行业协会等，形成政府、企业和社会共同参与的食品安全治理格局。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政府应制定和完善食品安全相关的法律法规和政策措施，为食品安全管理提供有力的法制保障。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建立健全的食品安全监管体系，包括监管机构、监管职责、监管措施等，确保对食品生产、加工、运输、储存和销售等各环节的有效监管。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企业责任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食品生产经营企业应严格遵守国家法律法规和相关标准，建立健全内部管理制度，确保食品的质量和安全。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食品安全管理体系的组成要素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管理回顾的目的和流程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167" r="91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通过回顾管理体系的运行情况，评估其是否符合食品安全标准和法规要求，以及是否能够有效控制食品安全风险。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评估管理体系的有效性和一致性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通过对管理体系的深入分析，发现存在的问题和不足，提出改进措施，不断完善管理体系。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识别改进机会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通过定期回顾和评估，推动组织对食品安全管理体系进行持续改进，提高食品安全管理水平。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促进持续改进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管理回顾的目的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确定回顾目标和范围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明确管理回顾的目标和范围，包括要评估的食品安全管理体系要素、时间段、参与人员等。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收集和分析信息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收集与食品安全管理体系运行相关的信息，如内部审核结果、客户投诉、产品检测结果等，并进行分析和整理。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评估管理体系的有效性和…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根据收集的信息，对食品安全管理体系的有效性和一致性进行评估，识别存在的问题和不足。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提出改进措施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针对评估结果中发现的问题和不足，提出具体的改进措施和建议，明确责任人和完成时限。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跟踪验证和持续改进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对提出的改进措施进行跟踪验证，确保措施得到有效实施并取得预期效果。同时，将改进措施纳入食品安全管理体系的持续改进计划中，推动组织的持续改进。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管理回顾的流程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管理回顾的周期和频率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管理回顾的周期通常根据组织的规模、业务类型和食品安全风险等因素来确定。一般来说，中小型组织可以每年进行一次全面的管理回顾，而大型组织或高风险行业可能需要更频繁的回顾。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周期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除了全面的管理回顾外，组织还可以根据需要进行专项或临时的管理回顾。例如，在发生重大食品安全事件或客户投诉时，可以立即启动专项回顾以评估相关风险并采取措施。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频率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https://d.book118.com/637140051136006033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2024-09-07T07:50:29.925</cp:lastPrinted>
  <dcterms:created xsi:type="dcterms:W3CDTF">2024-09-06T23:50:29Z</dcterms:created>
  <dcterms:modified xsi:type="dcterms:W3CDTF">2024-09-06T23:50:32Z</dcterms:modified>
</cp:coreProperties>
</file>