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15A4FC-738E-4B07-A4CF-BE16C45D7F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814C22-F9F7-48A1-BEF5-E84E044FC8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BB86DC-6171-4A6B-A2DA-49A07E28DA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F73982-760A-48C3-8495-6ADC1E9055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4755E3-42C1-448C-9B08-FE3DBE846F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480E0B-B2DB-4D46-A315-552F1F4BA0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4B6D62-7DCB-4876-8302-07DD1FA07A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6C22F1-0115-4DF8-8609-811E37BF78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32FC0D-707D-4DB8-B409-BC69866F49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70B21F-FB3D-473C-ACAB-408E5AB8D8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4F7E28-C3F9-440F-93F2-944867614A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14204511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虚拟现实技术的体验性与用户感受研究</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体验性研究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用户感受研究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实验设计与数据分析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随着计算机图形学、仿真技术、多媒体技术等的发展，虚拟现实技术逐渐成熟并在多个领域得到广泛应用。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虚拟现实技术的快速发展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在体验经济时代，用户对产品或服务的整体感受和评价成为决定其市场竞争力的关键因素。</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体验经济与用户感受的重要性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虚拟现实技术能够为用户提供沉浸式的体验，使用户仿佛置身于虚拟世界中，从而深刻影响用户的心理和行为。</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虚拟现实技术对用户感受的影响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国内外研究现状</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国内外学者已经对虚拟现实技术的体验性和用户感受开展了大量研究，涉及虚拟现实技术的沉浸感、交互性、逼真度等方面。同时，也有学者从心理学、认知科学等角度对虚拟现实技术的用户感受进行了深入探讨。</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虚拟现实技术的不断进步和应用领域的不断拓展，未来对虚拟现实技术的体验性和用户感受的研究将更加深入和广泛。一方面，将更加注重虚拟现实技术与其他技术的融合，如增强现实技术、混合现实技术等；另一方面，将更加注重虚拟现实技术在不同领域中的应用效果和用户感受，如教育、医疗、娱乐等。同时，随着人工智能技术的发展，未来虚拟现实技术将更加智能化和个性化，为用户提供更加优质的体验。</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虚拟现实技术概述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虚拟现实技术是一种可以创建和体验虚拟世界的计算机仿真系统，它利用计算机生成一种模拟环境，是一种多源信息融合的、交互式的三维动态视景和实体行为的系统仿真，使用户沉浸到该环境中。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根据用户参与形式的不同，虚拟现实技术可分为桌面虚拟现实、沉浸式虚拟现实、增强现实和分布式虚拟现实四种类型。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虚拟现实技术定义与分类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虚拟现实技术通过计算机图形学、仿真技术、多媒体技术、人工智能技术、计算机网络技术、并行处理技术和多传感器技术，模拟人的视觉、听觉、触觉等感觉器官功能，使人能够沉浸在计算机生成的虚拟境界中，并能够通过语言、手势等自然的方式与之进行实时交互，创建了一种适人化的多维信息空间。</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原理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虚拟现实的实现方式主要有建模技术、三维图形生成技术、立体显示技术、真实感实时绘制技术、三维虚拟声音的实现技术、人机交互技术等。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实现方式</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虚拟现实技术原理及实现方式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虚拟现实技术可以应用于娱乐游戏领域，提供更为沉浸式的游戏体验。</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娱乐游戏</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虚拟现实技术可以构建虚拟教室、模拟实验等教育环境，为学生提供更为生动的学习体验。</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教育领域</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虚拟现实技术可用于影视特效的制作，为观众带来更为逼真的观影体验。</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影视制作</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通过虚拟现实技术，可以模拟城市规划和建筑设计的效果，为决策者提供更直观的数据支持。</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城市规划</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虚拟现实技术可用于医学模拟手术训练、远程医疗等方面，提高医疗水平和效率。</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医学领域</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虚拟现实技术应用领域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体验性研究</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4" r="325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354" r="3335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体验性是指用户在使用产品或服务过程中所获得的感受和体验，包括视觉、听觉、触觉、嗅觉等多方面的感受。</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体验性定义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评价虚拟现实的体验性主要包括沉浸感、交互性、真实感、舒适性等方面。</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评价标准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体验性定义及评价标准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9000" r="190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沉浸感</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交互性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真实感</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舒适性</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虚拟现实技术体验性优势分析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虚拟现实技术能够为用户提供身临其境的沉浸式体验，使用户仿佛置身于虚拟世界中。</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虚拟现实技术能够模拟真实的环境和场景，使用户获得更加真实的感受和体验。</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虚拟现实技术能够实现用户与虚拟世界之间的自然交互，提高用户的参与感和互动性。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虚拟现实技术在提供沉浸式体验的同时，也能够保证用户的舒适性，避免出现眩晕、头痛等不适感。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https://d.book118.com/637142045112006034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2024-09-08T12:37:12.448</cp:lastPrinted>
  <dcterms:created xsi:type="dcterms:W3CDTF">2024-09-08T04:37:12Z</dcterms:created>
  <dcterms:modified xsi:type="dcterms:W3CDTF">2024-09-08T04:37:14Z</dcterms:modified>
</cp:coreProperties>
</file>